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7" r:id="rId4"/>
    <p:sldId id="271" r:id="rId5"/>
    <p:sldId id="266" r:id="rId6"/>
    <p:sldId id="265" r:id="rId7"/>
    <p:sldId id="325" r:id="rId8"/>
    <p:sldId id="259" r:id="rId9"/>
    <p:sldId id="281" r:id="rId10"/>
    <p:sldId id="282" r:id="rId11"/>
    <p:sldId id="283" r:id="rId12"/>
    <p:sldId id="286" r:id="rId13"/>
    <p:sldId id="324" r:id="rId14"/>
    <p:sldId id="326" r:id="rId15"/>
    <p:sldId id="328" r:id="rId16"/>
    <p:sldId id="322" r:id="rId17"/>
    <p:sldId id="301" r:id="rId18"/>
    <p:sldId id="280" r:id="rId19"/>
    <p:sldId id="287" r:id="rId20"/>
    <p:sldId id="261" r:id="rId21"/>
    <p:sldId id="292" r:id="rId22"/>
    <p:sldId id="284" r:id="rId23"/>
    <p:sldId id="304" r:id="rId24"/>
    <p:sldId id="285" r:id="rId25"/>
    <p:sldId id="288" r:id="rId26"/>
    <p:sldId id="289" r:id="rId27"/>
    <p:sldId id="290" r:id="rId28"/>
    <p:sldId id="327" r:id="rId29"/>
    <p:sldId id="291" r:id="rId30"/>
    <p:sldId id="320" r:id="rId31"/>
    <p:sldId id="330" r:id="rId32"/>
    <p:sldId id="329" r:id="rId33"/>
    <p:sldId id="302" r:id="rId34"/>
    <p:sldId id="279" r:id="rId35"/>
    <p:sldId id="295" r:id="rId36"/>
    <p:sldId id="296" r:id="rId37"/>
    <p:sldId id="298" r:id="rId38"/>
    <p:sldId id="300" r:id="rId39"/>
    <p:sldId id="299" r:id="rId40"/>
    <p:sldId id="314" r:id="rId41"/>
    <p:sldId id="313" r:id="rId42"/>
    <p:sldId id="319" r:id="rId43"/>
    <p:sldId id="318" r:id="rId44"/>
    <p:sldId id="307" r:id="rId45"/>
    <p:sldId id="308" r:id="rId46"/>
    <p:sldId id="306" r:id="rId47"/>
    <p:sldId id="311" r:id="rId48"/>
    <p:sldId id="310" r:id="rId49"/>
    <p:sldId id="312" r:id="rId50"/>
    <p:sldId id="321" r:id="rId51"/>
    <p:sldId id="315" r:id="rId52"/>
    <p:sldId id="317" r:id="rId53"/>
    <p:sldId id="33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3CC33"/>
    <a:srgbClr val="FF0066"/>
    <a:srgbClr val="3607B9"/>
    <a:srgbClr val="FFFF99"/>
    <a:srgbClr val="FFFF66"/>
    <a:srgbClr val="FFFF00"/>
    <a:srgbClr val="E05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660"/>
  </p:normalViewPr>
  <p:slideViewPr>
    <p:cSldViewPr>
      <p:cViewPr>
        <p:scale>
          <a:sx n="118" d="100"/>
          <a:sy n="118" d="100"/>
        </p:scale>
        <p:origin x="-15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5102-DCA2-4C55-B2D0-1B65E5FC1A74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5E11-5343-4EAF-9BC4-084DE91DE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search.yahoo.com/images/view;_ylt=A2KJkIUdEIVOKVUALCqJzbkF;_ylu=X3oDMTBlMTQ4cGxyBHNlYwNzcgRzbGsDaW1n?back=http://images.search.yahoo.com/search/images?p=microwave++antenna&amp;ei=UTF-8&amp;fr=yfp-t-701&amp;b=1&amp;tab=organic&amp;w=545&amp;h=727&amp;imgurl=www.storagesideas.com/wp-content/uploads/2011/07/Microwave-Antenna.jpg&amp;rurl=http://www.storagesideas.com/microwave-antenna/&amp;size=80.2+KB&amp;name=Microwave+Antenna+|+storages+ideas&amp;p=microwave++antenna&amp;oid=de084d33bb7e080b54765db71009638e&amp;fr2=&amp;fr=yfp-t-701&amp;tt=Microwave+Antenna+|+storages+ideas&amp;b=0&amp;ni=30&amp;no=0&amp;tab=organic&amp;sigr=11f9ftacv&amp;sigb=137jbhjlb&amp;sigi=126837qnl&amp;.crumb=yQ9y3khciZm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search.yahoo.com/images/view;_ylt=A2KJkevOc4ZOKSIAqlOJzbkF;_ylu=X3oDMTBlMTQ4cGxyBHNlYwNzcgRzbGsDaW1n?back=http://images.search.yahoo.com/search/images?p=Wizard&amp;ei=UTF-8&amp;fr=yfp-t-701&amp;b=301&amp;tab=organic&amp;w=720&amp;h=641&amp;imgurl=onesunflower.files.wordpress.com/2010/02/wizard_hat_2-large1.jpg&amp;rurl=http://onesunflower.wordpress.com/2010/02/15/&amp;size=52.1+KB&amp;name=wizard_hat_2-large&amp;p=Wizard&amp;oid=75bee48348170df031ceab40bbe9c0cb&amp;fr2=&amp;fr=yfp-t-701&amp;tt=wizard_hat_2-large&amp;b=301&amp;ni=30&amp;no=312&amp;tab=organic&amp;sigr=11dqfukrr&amp;sigb=12t1kldp6&amp;sigi=120k6pj8l&amp;.crumb=dGvpnMnZVe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92696"/>
            <a:ext cx="7772400" cy="8604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In Plain Language</a:t>
            </a:r>
            <a:endParaRPr lang="en-US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572" y="1628800"/>
            <a:ext cx="7704856" cy="11521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Any sufficiently advanced technology is indistinguishable from magic.  </a:t>
            </a:r>
            <a:r>
              <a:rPr lang="en-US" sz="2400" dirty="0" smtClean="0"/>
              <a:t>(Arthur C. Clark)</a:t>
            </a: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47964" y="2888940"/>
            <a:ext cx="4392488" cy="140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07B9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Pay no attention to the man behind the curtain.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(Wizard of Oz)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7584" y="3140968"/>
            <a:ext cx="2957129" cy="3314786"/>
            <a:chOff x="827584" y="3140968"/>
            <a:chExt cx="2957129" cy="3314786"/>
          </a:xfrm>
        </p:grpSpPr>
        <p:pic>
          <p:nvPicPr>
            <p:cNvPr id="4" name="Picture 4" descr="http://ts2.mm.bing.net/images/thumbnail.aspx?q=1188397587025&amp;id=4a9bb5fea89886c28be026626632b68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320988"/>
              <a:ext cx="2957129" cy="3134766"/>
            </a:xfrm>
            <a:prstGeom prst="rect">
              <a:avLst/>
            </a:prstGeom>
            <a:noFill/>
          </p:spPr>
        </p:pic>
        <p:pic>
          <p:nvPicPr>
            <p:cNvPr id="6" name="Picture 6" descr="XTS 2500 Digital Portable Radio"/>
            <p:cNvPicPr>
              <a:picLocks noChangeAspect="1" noChangeArrowheads="1"/>
            </p:cNvPicPr>
            <p:nvPr/>
          </p:nvPicPr>
          <p:blipFill>
            <a:blip r:embed="rId3" cstate="print"/>
            <a:srcRect l="36166" r="34668"/>
            <a:stretch>
              <a:fillRect/>
            </a:stretch>
          </p:blipFill>
          <p:spPr bwMode="auto">
            <a:xfrm>
              <a:off x="3563888" y="3140968"/>
              <a:ext cx="213532" cy="732118"/>
            </a:xfrm>
            <a:prstGeom prst="rect">
              <a:avLst/>
            </a:prstGeom>
            <a:noFill/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4211960" y="4365104"/>
            <a:ext cx="439248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This 20 minute tutorial aims to take the mystery out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 of radio so you can be an informed customer.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609600"/>
            <a:ext cx="8229600" cy="263938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The radiating energy carries the message; that’s why it called a “Carrier.”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Modulation combines the audio signal with the carrier changing either amplitude (AM) or frequency (FM).</a:t>
            </a:r>
          </a:p>
        </p:txBody>
      </p:sp>
      <p:pic>
        <p:nvPicPr>
          <p:cNvPr id="4" name="Picture 2" descr="Image Detail"/>
          <p:cNvPicPr>
            <a:picLocks noChangeAspect="1" noChangeArrowheads="1" noCrop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1583668" y="3248980"/>
            <a:ext cx="6048672" cy="3184104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719572" y="1808820"/>
            <a:ext cx="7200800" cy="2326196"/>
          </a:xfrm>
          <a:prstGeom prst="wedgeEllipseCallout">
            <a:avLst>
              <a:gd name="adj1" fmla="val -32633"/>
              <a:gd name="adj2" fmla="val -3293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Digital modulation uses a combination of  AM and FM modulation to convey more information in each ‘symbol.’  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19572" y="1808820"/>
            <a:ext cx="7200800" cy="2326196"/>
          </a:xfrm>
          <a:prstGeom prst="wedgeEllipseCallout">
            <a:avLst>
              <a:gd name="adj1" fmla="val -32633"/>
              <a:gd name="adj2" fmla="val -3293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For example: 64 bit digital modulation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amplitudes  X  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frequencies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64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possible combinations = 1 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All radios have the same basic elements</a:t>
            </a:r>
            <a:endParaRPr lang="en-US" sz="3200" b="1" dirty="0" smtClean="0"/>
          </a:p>
        </p:txBody>
      </p:sp>
      <p:sp>
        <p:nvSpPr>
          <p:cNvPr id="5" name="Chord 4"/>
          <p:cNvSpPr/>
          <p:nvPr/>
        </p:nvSpPr>
        <p:spPr>
          <a:xfrm rot="12206145">
            <a:off x="1307264" y="1469052"/>
            <a:ext cx="576064" cy="540060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3808" y="2708920"/>
            <a:ext cx="648072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Flowchart: Summing Junction 7"/>
          <p:cNvSpPr/>
          <p:nvPr/>
        </p:nvSpPr>
        <p:spPr>
          <a:xfrm>
            <a:off x="4319972" y="2024844"/>
            <a:ext cx="612068" cy="648072"/>
          </a:xfrm>
          <a:prstGeom prst="flowChartSummingJunc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5400000">
            <a:off x="6534218" y="1970838"/>
            <a:ext cx="576064" cy="6840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64288" y="1484784"/>
            <a:ext cx="1044116" cy="828092"/>
            <a:chOff x="6804248" y="2168860"/>
            <a:chExt cx="900100" cy="8280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488324" y="2168860"/>
              <a:ext cx="0" cy="8280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72300" y="216886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7272300" y="2168860"/>
              <a:ext cx="216024" cy="324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488324" y="2168860"/>
              <a:ext cx="216024" cy="324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04248" y="2996952"/>
              <a:ext cx="6840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31540" y="195283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Microphone</a:t>
            </a:r>
            <a:endParaRPr lang="en-US" b="1" dirty="0"/>
          </a:p>
        </p:txBody>
      </p:sp>
      <p:sp>
        <p:nvSpPr>
          <p:cNvPr id="26" name="Bent-Up Arrow 25"/>
          <p:cNvSpPr/>
          <p:nvPr/>
        </p:nvSpPr>
        <p:spPr>
          <a:xfrm>
            <a:off x="3527884" y="2744924"/>
            <a:ext cx="1152128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flipV="1">
            <a:off x="3455876" y="1736812"/>
            <a:ext cx="1224136" cy="2520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52020" y="1844824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Modulator</a:t>
            </a:r>
            <a:endParaRPr lang="en-US" b="1" dirty="0"/>
          </a:p>
        </p:txBody>
      </p:sp>
      <p:sp>
        <p:nvSpPr>
          <p:cNvPr id="29" name="Right Arrow 28"/>
          <p:cNvSpPr/>
          <p:nvPr/>
        </p:nvSpPr>
        <p:spPr>
          <a:xfrm>
            <a:off x="1871700" y="1736812"/>
            <a:ext cx="9001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968044" y="2312876"/>
            <a:ext cx="147616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64188" y="26369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RF Power Amplifier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56276" y="1736812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Antenna</a:t>
            </a:r>
            <a:endParaRPr lang="en-US" b="1" dirty="0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2861810" y="1430778"/>
            <a:ext cx="576064" cy="6840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79712" y="1196752"/>
            <a:ext cx="298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Sensitive Audio Amplifier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9772" y="234888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RF Oscillator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1403648" y="4257092"/>
            <a:ext cx="396044" cy="1008112"/>
            <a:chOff x="1475656" y="3861048"/>
            <a:chExt cx="288032" cy="864096"/>
          </a:xfrm>
        </p:grpSpPr>
        <p:sp>
          <p:nvSpPr>
            <p:cNvPr id="37" name="Rectangle 36"/>
            <p:cNvSpPr/>
            <p:nvPr/>
          </p:nvSpPr>
          <p:spPr>
            <a:xfrm>
              <a:off x="1655676" y="4041068"/>
              <a:ext cx="108012" cy="5400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anual Operation 37"/>
            <p:cNvSpPr/>
            <p:nvPr/>
          </p:nvSpPr>
          <p:spPr>
            <a:xfrm rot="16200000">
              <a:off x="1133618" y="4203086"/>
              <a:ext cx="864096" cy="180020"/>
            </a:xfrm>
            <a:prstGeom prst="flowChartManualOperat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Isosceles Triangle 39"/>
          <p:cNvSpPr/>
          <p:nvPr/>
        </p:nvSpPr>
        <p:spPr>
          <a:xfrm rot="16200000">
            <a:off x="2357754" y="4455114"/>
            <a:ext cx="576064" cy="6840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943708" y="396906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Audio Power Amplifier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03548" y="4725144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Speaker</a:t>
            </a:r>
            <a:endParaRPr lang="en-US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7956376" y="2312876"/>
            <a:ext cx="0" cy="2448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64288" y="4761148"/>
            <a:ext cx="7935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 rot="16200000">
            <a:off x="6534218" y="4419110"/>
            <a:ext cx="576064" cy="6840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112060" y="4113076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Tuner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491880" y="4149080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Demodulator</a:t>
            </a:r>
            <a:endParaRPr lang="en-US" b="1" dirty="0"/>
          </a:p>
        </p:txBody>
      </p:sp>
      <p:sp>
        <p:nvSpPr>
          <p:cNvPr id="55" name="Right Arrow 54"/>
          <p:cNvSpPr/>
          <p:nvPr/>
        </p:nvSpPr>
        <p:spPr>
          <a:xfrm rot="10800000">
            <a:off x="6012160" y="4725143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0800000">
            <a:off x="4572000" y="4725143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0800000">
            <a:off x="3023828" y="4725143"/>
            <a:ext cx="7560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0800000">
            <a:off x="1835696" y="4761148"/>
            <a:ext cx="4680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372200" y="389705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Sensitive RF Amplifier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31540" y="278092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TRANSMITTER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537321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RECEIVER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220072" y="4473116"/>
            <a:ext cx="768350" cy="587027"/>
            <a:chOff x="5220072" y="4473116"/>
            <a:chExt cx="768350" cy="587027"/>
          </a:xfrm>
        </p:grpSpPr>
        <p:sp>
          <p:nvSpPr>
            <p:cNvPr id="43" name="Rectangle 42"/>
            <p:cNvSpPr/>
            <p:nvPr/>
          </p:nvSpPr>
          <p:spPr>
            <a:xfrm>
              <a:off x="5220072" y="4473116"/>
              <a:ext cx="756084" cy="5760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220072" y="4509121"/>
              <a:ext cx="768350" cy="551022"/>
            </a:xfrm>
            <a:custGeom>
              <a:avLst/>
              <a:gdLst>
                <a:gd name="connsiteX0" fmla="*/ 0 w 768350"/>
                <a:gd name="connsiteY0" fmla="*/ 581025 h 581025"/>
                <a:gd name="connsiteX1" fmla="*/ 190500 w 768350"/>
                <a:gd name="connsiteY1" fmla="*/ 339725 h 581025"/>
                <a:gd name="connsiteX2" fmla="*/ 285750 w 768350"/>
                <a:gd name="connsiteY2" fmla="*/ 66675 h 581025"/>
                <a:gd name="connsiteX3" fmla="*/ 488950 w 768350"/>
                <a:gd name="connsiteY3" fmla="*/ 9525 h 581025"/>
                <a:gd name="connsiteX4" fmla="*/ 596900 w 768350"/>
                <a:gd name="connsiteY4" fmla="*/ 123825 h 581025"/>
                <a:gd name="connsiteX5" fmla="*/ 628650 w 768350"/>
                <a:gd name="connsiteY5" fmla="*/ 384175 h 581025"/>
                <a:gd name="connsiteX6" fmla="*/ 768350 w 768350"/>
                <a:gd name="connsiteY6" fmla="*/ 568325 h 581025"/>
                <a:gd name="connsiteX0" fmla="*/ 0 w 768350"/>
                <a:gd name="connsiteY0" fmla="*/ 590550 h 590550"/>
                <a:gd name="connsiteX1" fmla="*/ 190500 w 768350"/>
                <a:gd name="connsiteY1" fmla="*/ 349250 h 590550"/>
                <a:gd name="connsiteX2" fmla="*/ 285750 w 768350"/>
                <a:gd name="connsiteY2" fmla="*/ 76200 h 590550"/>
                <a:gd name="connsiteX3" fmla="*/ 468052 w 768350"/>
                <a:gd name="connsiteY3" fmla="*/ 9525 h 590550"/>
                <a:gd name="connsiteX4" fmla="*/ 596900 w 768350"/>
                <a:gd name="connsiteY4" fmla="*/ 133350 h 590550"/>
                <a:gd name="connsiteX5" fmla="*/ 628650 w 768350"/>
                <a:gd name="connsiteY5" fmla="*/ 393700 h 590550"/>
                <a:gd name="connsiteX6" fmla="*/ 768350 w 768350"/>
                <a:gd name="connsiteY6" fmla="*/ 577850 h 590550"/>
                <a:gd name="connsiteX0" fmla="*/ 0 w 768350"/>
                <a:gd name="connsiteY0" fmla="*/ 589661 h 589661"/>
                <a:gd name="connsiteX1" fmla="*/ 190500 w 768350"/>
                <a:gd name="connsiteY1" fmla="*/ 348361 h 589661"/>
                <a:gd name="connsiteX2" fmla="*/ 288032 w 768350"/>
                <a:gd name="connsiteY2" fmla="*/ 80644 h 589661"/>
                <a:gd name="connsiteX3" fmla="*/ 468052 w 768350"/>
                <a:gd name="connsiteY3" fmla="*/ 8636 h 589661"/>
                <a:gd name="connsiteX4" fmla="*/ 596900 w 768350"/>
                <a:gd name="connsiteY4" fmla="*/ 132461 h 589661"/>
                <a:gd name="connsiteX5" fmla="*/ 628650 w 768350"/>
                <a:gd name="connsiteY5" fmla="*/ 392811 h 589661"/>
                <a:gd name="connsiteX6" fmla="*/ 768350 w 768350"/>
                <a:gd name="connsiteY6" fmla="*/ 576961 h 589661"/>
                <a:gd name="connsiteX0" fmla="*/ 0 w 768350"/>
                <a:gd name="connsiteY0" fmla="*/ 697673 h 697673"/>
                <a:gd name="connsiteX1" fmla="*/ 190500 w 768350"/>
                <a:gd name="connsiteY1" fmla="*/ 456373 h 697673"/>
                <a:gd name="connsiteX2" fmla="*/ 288032 w 768350"/>
                <a:gd name="connsiteY2" fmla="*/ 188656 h 697673"/>
                <a:gd name="connsiteX3" fmla="*/ 432048 w 768350"/>
                <a:gd name="connsiteY3" fmla="*/ 8636 h 697673"/>
                <a:gd name="connsiteX4" fmla="*/ 596900 w 768350"/>
                <a:gd name="connsiteY4" fmla="*/ 240473 h 697673"/>
                <a:gd name="connsiteX5" fmla="*/ 628650 w 768350"/>
                <a:gd name="connsiteY5" fmla="*/ 500823 h 697673"/>
                <a:gd name="connsiteX6" fmla="*/ 768350 w 768350"/>
                <a:gd name="connsiteY6" fmla="*/ 684973 h 697673"/>
                <a:gd name="connsiteX0" fmla="*/ 0 w 768350"/>
                <a:gd name="connsiteY0" fmla="*/ 691672 h 691672"/>
                <a:gd name="connsiteX1" fmla="*/ 190500 w 768350"/>
                <a:gd name="connsiteY1" fmla="*/ 450372 h 691672"/>
                <a:gd name="connsiteX2" fmla="*/ 288032 w 768350"/>
                <a:gd name="connsiteY2" fmla="*/ 218659 h 691672"/>
                <a:gd name="connsiteX3" fmla="*/ 432048 w 768350"/>
                <a:gd name="connsiteY3" fmla="*/ 2635 h 691672"/>
                <a:gd name="connsiteX4" fmla="*/ 596900 w 768350"/>
                <a:gd name="connsiteY4" fmla="*/ 234472 h 691672"/>
                <a:gd name="connsiteX5" fmla="*/ 628650 w 768350"/>
                <a:gd name="connsiteY5" fmla="*/ 494822 h 691672"/>
                <a:gd name="connsiteX6" fmla="*/ 768350 w 768350"/>
                <a:gd name="connsiteY6" fmla="*/ 678972 h 691672"/>
                <a:gd name="connsiteX0" fmla="*/ 0 w 768350"/>
                <a:gd name="connsiteY0" fmla="*/ 691672 h 691672"/>
                <a:gd name="connsiteX1" fmla="*/ 144016 w 768350"/>
                <a:gd name="connsiteY1" fmla="*/ 506690 h 691672"/>
                <a:gd name="connsiteX2" fmla="*/ 288032 w 768350"/>
                <a:gd name="connsiteY2" fmla="*/ 218659 h 691672"/>
                <a:gd name="connsiteX3" fmla="*/ 432048 w 768350"/>
                <a:gd name="connsiteY3" fmla="*/ 2635 h 691672"/>
                <a:gd name="connsiteX4" fmla="*/ 596900 w 768350"/>
                <a:gd name="connsiteY4" fmla="*/ 234472 h 691672"/>
                <a:gd name="connsiteX5" fmla="*/ 628650 w 768350"/>
                <a:gd name="connsiteY5" fmla="*/ 494822 h 691672"/>
                <a:gd name="connsiteX6" fmla="*/ 768350 w 768350"/>
                <a:gd name="connsiteY6" fmla="*/ 678972 h 691672"/>
                <a:gd name="connsiteX0" fmla="*/ 0 w 768350"/>
                <a:gd name="connsiteY0" fmla="*/ 691673 h 691673"/>
                <a:gd name="connsiteX1" fmla="*/ 144016 w 768350"/>
                <a:gd name="connsiteY1" fmla="*/ 506691 h 691673"/>
                <a:gd name="connsiteX2" fmla="*/ 252028 w 768350"/>
                <a:gd name="connsiteY2" fmla="*/ 218659 h 691673"/>
                <a:gd name="connsiteX3" fmla="*/ 432048 w 768350"/>
                <a:gd name="connsiteY3" fmla="*/ 2636 h 691673"/>
                <a:gd name="connsiteX4" fmla="*/ 596900 w 768350"/>
                <a:gd name="connsiteY4" fmla="*/ 234473 h 691673"/>
                <a:gd name="connsiteX5" fmla="*/ 628650 w 768350"/>
                <a:gd name="connsiteY5" fmla="*/ 494823 h 691673"/>
                <a:gd name="connsiteX6" fmla="*/ 768350 w 768350"/>
                <a:gd name="connsiteY6" fmla="*/ 678973 h 691673"/>
                <a:gd name="connsiteX0" fmla="*/ 0 w 768350"/>
                <a:gd name="connsiteY0" fmla="*/ 691673 h 691673"/>
                <a:gd name="connsiteX1" fmla="*/ 144016 w 768350"/>
                <a:gd name="connsiteY1" fmla="*/ 506691 h 691673"/>
                <a:gd name="connsiteX2" fmla="*/ 252028 w 768350"/>
                <a:gd name="connsiteY2" fmla="*/ 218659 h 691673"/>
                <a:gd name="connsiteX3" fmla="*/ 396044 w 768350"/>
                <a:gd name="connsiteY3" fmla="*/ 2636 h 691673"/>
                <a:gd name="connsiteX4" fmla="*/ 596900 w 768350"/>
                <a:gd name="connsiteY4" fmla="*/ 234473 h 691673"/>
                <a:gd name="connsiteX5" fmla="*/ 628650 w 768350"/>
                <a:gd name="connsiteY5" fmla="*/ 494823 h 691673"/>
                <a:gd name="connsiteX6" fmla="*/ 768350 w 768350"/>
                <a:gd name="connsiteY6" fmla="*/ 678973 h 691673"/>
                <a:gd name="connsiteX0" fmla="*/ 0 w 768350"/>
                <a:gd name="connsiteY0" fmla="*/ 695038 h 695038"/>
                <a:gd name="connsiteX1" fmla="*/ 144016 w 768350"/>
                <a:gd name="connsiteY1" fmla="*/ 510056 h 695038"/>
                <a:gd name="connsiteX2" fmla="*/ 252028 w 768350"/>
                <a:gd name="connsiteY2" fmla="*/ 222024 h 695038"/>
                <a:gd name="connsiteX3" fmla="*/ 396044 w 768350"/>
                <a:gd name="connsiteY3" fmla="*/ 6001 h 695038"/>
                <a:gd name="connsiteX4" fmla="*/ 540060 w 768350"/>
                <a:gd name="connsiteY4" fmla="*/ 258029 h 695038"/>
                <a:gd name="connsiteX5" fmla="*/ 628650 w 768350"/>
                <a:gd name="connsiteY5" fmla="*/ 498188 h 695038"/>
                <a:gd name="connsiteX6" fmla="*/ 768350 w 768350"/>
                <a:gd name="connsiteY6" fmla="*/ 682338 h 695038"/>
                <a:gd name="connsiteX0" fmla="*/ 0 w 768350"/>
                <a:gd name="connsiteY0" fmla="*/ 557023 h 557023"/>
                <a:gd name="connsiteX1" fmla="*/ 144016 w 768350"/>
                <a:gd name="connsiteY1" fmla="*/ 372041 h 557023"/>
                <a:gd name="connsiteX2" fmla="*/ 252028 w 768350"/>
                <a:gd name="connsiteY2" fmla="*/ 84009 h 557023"/>
                <a:gd name="connsiteX3" fmla="*/ 396044 w 768350"/>
                <a:gd name="connsiteY3" fmla="*/ 6001 h 557023"/>
                <a:gd name="connsiteX4" fmla="*/ 540060 w 768350"/>
                <a:gd name="connsiteY4" fmla="*/ 120014 h 557023"/>
                <a:gd name="connsiteX5" fmla="*/ 628650 w 768350"/>
                <a:gd name="connsiteY5" fmla="*/ 360173 h 557023"/>
                <a:gd name="connsiteX6" fmla="*/ 768350 w 768350"/>
                <a:gd name="connsiteY6" fmla="*/ 544323 h 557023"/>
                <a:gd name="connsiteX0" fmla="*/ 0 w 768350"/>
                <a:gd name="connsiteY0" fmla="*/ 552022 h 552022"/>
                <a:gd name="connsiteX1" fmla="*/ 144016 w 768350"/>
                <a:gd name="connsiteY1" fmla="*/ 367040 h 552022"/>
                <a:gd name="connsiteX2" fmla="*/ 252028 w 768350"/>
                <a:gd name="connsiteY2" fmla="*/ 109012 h 552022"/>
                <a:gd name="connsiteX3" fmla="*/ 396044 w 768350"/>
                <a:gd name="connsiteY3" fmla="*/ 1000 h 552022"/>
                <a:gd name="connsiteX4" fmla="*/ 540060 w 768350"/>
                <a:gd name="connsiteY4" fmla="*/ 115013 h 552022"/>
                <a:gd name="connsiteX5" fmla="*/ 628650 w 768350"/>
                <a:gd name="connsiteY5" fmla="*/ 355172 h 552022"/>
                <a:gd name="connsiteX6" fmla="*/ 768350 w 768350"/>
                <a:gd name="connsiteY6" fmla="*/ 539322 h 552022"/>
                <a:gd name="connsiteX0" fmla="*/ 0 w 768350"/>
                <a:gd name="connsiteY0" fmla="*/ 552022 h 552022"/>
                <a:gd name="connsiteX1" fmla="*/ 180020 w 768350"/>
                <a:gd name="connsiteY1" fmla="*/ 397043 h 552022"/>
                <a:gd name="connsiteX2" fmla="*/ 252028 w 768350"/>
                <a:gd name="connsiteY2" fmla="*/ 109012 h 552022"/>
                <a:gd name="connsiteX3" fmla="*/ 396044 w 768350"/>
                <a:gd name="connsiteY3" fmla="*/ 1000 h 552022"/>
                <a:gd name="connsiteX4" fmla="*/ 540060 w 768350"/>
                <a:gd name="connsiteY4" fmla="*/ 115013 h 552022"/>
                <a:gd name="connsiteX5" fmla="*/ 628650 w 768350"/>
                <a:gd name="connsiteY5" fmla="*/ 355172 h 552022"/>
                <a:gd name="connsiteX6" fmla="*/ 768350 w 768350"/>
                <a:gd name="connsiteY6" fmla="*/ 539322 h 552022"/>
                <a:gd name="connsiteX0" fmla="*/ 0 w 768350"/>
                <a:gd name="connsiteY0" fmla="*/ 552022 h 552022"/>
                <a:gd name="connsiteX1" fmla="*/ 180020 w 768350"/>
                <a:gd name="connsiteY1" fmla="*/ 397043 h 552022"/>
                <a:gd name="connsiteX2" fmla="*/ 252028 w 768350"/>
                <a:gd name="connsiteY2" fmla="*/ 109012 h 552022"/>
                <a:gd name="connsiteX3" fmla="*/ 396044 w 768350"/>
                <a:gd name="connsiteY3" fmla="*/ 1000 h 552022"/>
                <a:gd name="connsiteX4" fmla="*/ 540060 w 768350"/>
                <a:gd name="connsiteY4" fmla="*/ 115013 h 552022"/>
                <a:gd name="connsiteX5" fmla="*/ 612068 w 768350"/>
                <a:gd name="connsiteY5" fmla="*/ 361039 h 552022"/>
                <a:gd name="connsiteX6" fmla="*/ 768350 w 768350"/>
                <a:gd name="connsiteY6" fmla="*/ 539322 h 552022"/>
                <a:gd name="connsiteX0" fmla="*/ 0 w 768350"/>
                <a:gd name="connsiteY0" fmla="*/ 552022 h 552022"/>
                <a:gd name="connsiteX1" fmla="*/ 180020 w 768350"/>
                <a:gd name="connsiteY1" fmla="*/ 397043 h 552022"/>
                <a:gd name="connsiteX2" fmla="*/ 288032 w 768350"/>
                <a:gd name="connsiteY2" fmla="*/ 109011 h 552022"/>
                <a:gd name="connsiteX3" fmla="*/ 396044 w 768350"/>
                <a:gd name="connsiteY3" fmla="*/ 1000 h 552022"/>
                <a:gd name="connsiteX4" fmla="*/ 540060 w 768350"/>
                <a:gd name="connsiteY4" fmla="*/ 115013 h 552022"/>
                <a:gd name="connsiteX5" fmla="*/ 612068 w 768350"/>
                <a:gd name="connsiteY5" fmla="*/ 361039 h 552022"/>
                <a:gd name="connsiteX6" fmla="*/ 768350 w 768350"/>
                <a:gd name="connsiteY6" fmla="*/ 539322 h 552022"/>
                <a:gd name="connsiteX0" fmla="*/ 0 w 768350"/>
                <a:gd name="connsiteY0" fmla="*/ 551022 h 551022"/>
                <a:gd name="connsiteX1" fmla="*/ 180020 w 768350"/>
                <a:gd name="connsiteY1" fmla="*/ 396043 h 551022"/>
                <a:gd name="connsiteX2" fmla="*/ 288032 w 768350"/>
                <a:gd name="connsiteY2" fmla="*/ 108011 h 551022"/>
                <a:gd name="connsiteX3" fmla="*/ 396044 w 768350"/>
                <a:gd name="connsiteY3" fmla="*/ 0 h 551022"/>
                <a:gd name="connsiteX4" fmla="*/ 504056 w 768350"/>
                <a:gd name="connsiteY4" fmla="*/ 108011 h 551022"/>
                <a:gd name="connsiteX5" fmla="*/ 612068 w 768350"/>
                <a:gd name="connsiteY5" fmla="*/ 360039 h 551022"/>
                <a:gd name="connsiteX6" fmla="*/ 768350 w 768350"/>
                <a:gd name="connsiteY6" fmla="*/ 538322 h 551022"/>
                <a:gd name="connsiteX0" fmla="*/ 0 w 768350"/>
                <a:gd name="connsiteY0" fmla="*/ 551022 h 551022"/>
                <a:gd name="connsiteX1" fmla="*/ 180020 w 768350"/>
                <a:gd name="connsiteY1" fmla="*/ 432047 h 551022"/>
                <a:gd name="connsiteX2" fmla="*/ 288032 w 768350"/>
                <a:gd name="connsiteY2" fmla="*/ 108011 h 551022"/>
                <a:gd name="connsiteX3" fmla="*/ 396044 w 768350"/>
                <a:gd name="connsiteY3" fmla="*/ 0 h 551022"/>
                <a:gd name="connsiteX4" fmla="*/ 504056 w 768350"/>
                <a:gd name="connsiteY4" fmla="*/ 108011 h 551022"/>
                <a:gd name="connsiteX5" fmla="*/ 612068 w 768350"/>
                <a:gd name="connsiteY5" fmla="*/ 360039 h 551022"/>
                <a:gd name="connsiteX6" fmla="*/ 768350 w 768350"/>
                <a:gd name="connsiteY6" fmla="*/ 538322 h 551022"/>
                <a:gd name="connsiteX0" fmla="*/ 0 w 768350"/>
                <a:gd name="connsiteY0" fmla="*/ 551022 h 551022"/>
                <a:gd name="connsiteX1" fmla="*/ 180020 w 768350"/>
                <a:gd name="connsiteY1" fmla="*/ 432047 h 551022"/>
                <a:gd name="connsiteX2" fmla="*/ 288032 w 768350"/>
                <a:gd name="connsiteY2" fmla="*/ 108011 h 551022"/>
                <a:gd name="connsiteX3" fmla="*/ 396044 w 768350"/>
                <a:gd name="connsiteY3" fmla="*/ 0 h 551022"/>
                <a:gd name="connsiteX4" fmla="*/ 504056 w 768350"/>
                <a:gd name="connsiteY4" fmla="*/ 108011 h 551022"/>
                <a:gd name="connsiteX5" fmla="*/ 576064 w 768350"/>
                <a:gd name="connsiteY5" fmla="*/ 396043 h 551022"/>
                <a:gd name="connsiteX6" fmla="*/ 768350 w 768350"/>
                <a:gd name="connsiteY6" fmla="*/ 538322 h 5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350" h="551022">
                  <a:moveTo>
                    <a:pt x="0" y="551022"/>
                  </a:moveTo>
                  <a:cubicBezTo>
                    <a:pt x="71437" y="473234"/>
                    <a:pt x="132015" y="505882"/>
                    <a:pt x="180020" y="432047"/>
                  </a:cubicBezTo>
                  <a:cubicBezTo>
                    <a:pt x="228025" y="358212"/>
                    <a:pt x="252028" y="180019"/>
                    <a:pt x="288032" y="108011"/>
                  </a:cubicBezTo>
                  <a:cubicBezTo>
                    <a:pt x="324036" y="36003"/>
                    <a:pt x="360040" y="0"/>
                    <a:pt x="396044" y="0"/>
                  </a:cubicBezTo>
                  <a:cubicBezTo>
                    <a:pt x="432048" y="0"/>
                    <a:pt x="474053" y="42004"/>
                    <a:pt x="504056" y="108011"/>
                  </a:cubicBezTo>
                  <a:cubicBezTo>
                    <a:pt x="534059" y="174018"/>
                    <a:pt x="532015" y="324325"/>
                    <a:pt x="576064" y="396043"/>
                  </a:cubicBezTo>
                  <a:cubicBezTo>
                    <a:pt x="620113" y="467761"/>
                    <a:pt x="712787" y="483288"/>
                    <a:pt x="768350" y="538322"/>
                  </a:cubicBezTo>
                </a:path>
              </a:pathLst>
            </a:custGeom>
            <a:ln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79912" y="4473116"/>
            <a:ext cx="756084" cy="576064"/>
            <a:chOff x="3779912" y="4473116"/>
            <a:chExt cx="756084" cy="576064"/>
          </a:xfrm>
        </p:grpSpPr>
        <p:sp>
          <p:nvSpPr>
            <p:cNvPr id="54" name="Rectangle 53"/>
            <p:cNvSpPr/>
            <p:nvPr/>
          </p:nvSpPr>
          <p:spPr>
            <a:xfrm>
              <a:off x="3779912" y="4473116"/>
              <a:ext cx="756084" cy="5760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Flowchart: Or 63"/>
            <p:cNvSpPr/>
            <p:nvPr/>
          </p:nvSpPr>
          <p:spPr>
            <a:xfrm rot="18895148">
              <a:off x="3959932" y="4581128"/>
              <a:ext cx="365760" cy="365760"/>
            </a:xfrm>
            <a:prstGeom prst="flowChar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 66"/>
          <p:cNvSpPr/>
          <p:nvPr/>
        </p:nvSpPr>
        <p:spPr>
          <a:xfrm>
            <a:off x="2976563" y="2817813"/>
            <a:ext cx="357187" cy="384968"/>
          </a:xfrm>
          <a:custGeom>
            <a:avLst/>
            <a:gdLst>
              <a:gd name="connsiteX0" fmla="*/ 0 w 357187"/>
              <a:gd name="connsiteY0" fmla="*/ 384968 h 384968"/>
              <a:gd name="connsiteX1" fmla="*/ 71437 w 357187"/>
              <a:gd name="connsiteY1" fmla="*/ 1587 h 384968"/>
              <a:gd name="connsiteX2" fmla="*/ 138112 w 357187"/>
              <a:gd name="connsiteY2" fmla="*/ 375443 h 384968"/>
              <a:gd name="connsiteX3" fmla="*/ 233362 w 357187"/>
              <a:gd name="connsiteY3" fmla="*/ 8731 h 384968"/>
              <a:gd name="connsiteX4" fmla="*/ 285750 w 357187"/>
              <a:gd name="connsiteY4" fmla="*/ 377825 h 384968"/>
              <a:gd name="connsiteX5" fmla="*/ 357187 w 357187"/>
              <a:gd name="connsiteY5" fmla="*/ 23018 h 38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87" h="384968">
                <a:moveTo>
                  <a:pt x="0" y="384968"/>
                </a:moveTo>
                <a:cubicBezTo>
                  <a:pt x="24209" y="194071"/>
                  <a:pt x="48418" y="3174"/>
                  <a:pt x="71437" y="1587"/>
                </a:cubicBezTo>
                <a:cubicBezTo>
                  <a:pt x="94456" y="0"/>
                  <a:pt x="111125" y="374252"/>
                  <a:pt x="138112" y="375443"/>
                </a:cubicBezTo>
                <a:cubicBezTo>
                  <a:pt x="165099" y="376634"/>
                  <a:pt x="208756" y="8334"/>
                  <a:pt x="233362" y="8731"/>
                </a:cubicBezTo>
                <a:cubicBezTo>
                  <a:pt x="257968" y="9128"/>
                  <a:pt x="265113" y="375444"/>
                  <a:pt x="285750" y="377825"/>
                </a:cubicBezTo>
                <a:cubicBezTo>
                  <a:pt x="306388" y="380206"/>
                  <a:pt x="331787" y="201612"/>
                  <a:pt x="357187" y="230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7848364" y="2168860"/>
            <a:ext cx="252028" cy="252028"/>
            <a:chOff x="8280412" y="2132856"/>
            <a:chExt cx="252028" cy="252028"/>
          </a:xfrm>
        </p:grpSpPr>
        <p:sp>
          <p:nvSpPr>
            <p:cNvPr id="51" name="Rectangle 50"/>
            <p:cNvSpPr/>
            <p:nvPr/>
          </p:nvSpPr>
          <p:spPr>
            <a:xfrm>
              <a:off x="8280412" y="2132856"/>
              <a:ext cx="252028" cy="252028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8280412" y="2132856"/>
              <a:ext cx="252028" cy="25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280412" y="2132856"/>
              <a:ext cx="252028" cy="25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7920372" y="2384884"/>
            <a:ext cx="7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Switch</a:t>
            </a:r>
            <a:endParaRPr lang="en-US" b="1" dirty="0"/>
          </a:p>
        </p:txBody>
      </p:sp>
      <p:sp>
        <p:nvSpPr>
          <p:cNvPr id="72" name="Rounded Rectangular Callout 71"/>
          <p:cNvSpPr/>
          <p:nvPr/>
        </p:nvSpPr>
        <p:spPr>
          <a:xfrm>
            <a:off x="1907704" y="2348880"/>
            <a:ext cx="3960440" cy="3024336"/>
          </a:xfrm>
          <a:prstGeom prst="wedgeRoundRectCallout">
            <a:avLst>
              <a:gd name="adj1" fmla="val 99889"/>
              <a:gd name="adj2" fmla="val -4220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Early radios had a large manual switch that the operator would flip over to change from transmit mode to receive mode.  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Radio operators would end each transmission with the word “OVER” to announcing that they changing from transmit to receive.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word has stuck in radio usage.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F62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F62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5" grpId="0"/>
      <p:bldP spid="25" grpId="1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/>
      <p:bldP spid="23" grpId="0" animBg="1"/>
      <p:bldP spid="33" grpId="0"/>
      <p:bldP spid="36" grpId="0"/>
      <p:bldP spid="40" grpId="0" animBg="1"/>
      <p:bldP spid="41" grpId="0"/>
      <p:bldP spid="41" grpId="1"/>
      <p:bldP spid="42" grpId="0"/>
      <p:bldP spid="52" grpId="0"/>
      <p:bldP spid="53" grpId="0"/>
      <p:bldP spid="55" grpId="0" animBg="1"/>
      <p:bldP spid="56" grpId="0" animBg="1"/>
      <p:bldP spid="57" grpId="0" animBg="1"/>
      <p:bldP spid="57" grpId="1" animBg="1"/>
      <p:bldP spid="58" grpId="0" animBg="1"/>
      <p:bldP spid="44" grpId="0"/>
      <p:bldP spid="44" grpId="1"/>
      <p:bldP spid="46" grpId="0"/>
      <p:bldP spid="46" grpId="1"/>
      <p:bldP spid="67" grpId="0" animBg="1"/>
      <p:bldP spid="71" grpId="0"/>
      <p:bldP spid="71" grpId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defRPr/>
            </a:pPr>
            <a:r>
              <a:rPr lang="en-US" sz="3200" dirty="0" smtClean="0"/>
              <a:t>“Spectrum” refers to all of the frequencies 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Spectrum . . . where it happens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4" name="Picture 2" descr="http://hyperphysics.phy-astr.gsu.edu/hbase/imgmod/emus.gif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1259632" y="2528900"/>
            <a:ext cx="6600482" cy="3806971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rot="20688274">
            <a:off x="732515" y="974072"/>
            <a:ext cx="3672408" cy="1138064"/>
          </a:xfrm>
          <a:prstGeom prst="wedgeEllipseCallout">
            <a:avLst>
              <a:gd name="adj1" fmla="val -26713"/>
              <a:gd name="adj2" fmla="val 7979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Low Frequency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Long Wave Length</a:t>
            </a:r>
          </a:p>
        </p:txBody>
      </p:sp>
      <p:sp>
        <p:nvSpPr>
          <p:cNvPr id="9" name="Oval Callout 8"/>
          <p:cNvSpPr/>
          <p:nvPr/>
        </p:nvSpPr>
        <p:spPr>
          <a:xfrm rot="320836">
            <a:off x="4524068" y="763515"/>
            <a:ext cx="3672408" cy="1138064"/>
          </a:xfrm>
          <a:prstGeom prst="wedgeEllipseCallout">
            <a:avLst>
              <a:gd name="adj1" fmla="val 27314"/>
              <a:gd name="adj2" fmla="val 10587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High Frequency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Short Wave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2296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Spectrum is a limited resource.  </a:t>
            </a:r>
          </a:p>
          <a:p>
            <a:pPr marL="1428750" lvl="2" indent="-514350">
              <a:spcAft>
                <a:spcPts val="1200"/>
              </a:spcAft>
              <a:defRPr/>
            </a:pPr>
            <a:r>
              <a:rPr lang="en-US" sz="2400" dirty="0" smtClean="0"/>
              <a:t>There are only so many frequencies.</a:t>
            </a:r>
            <a:endParaRPr lang="en-US" sz="2800" dirty="0" smtClean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Different frequencies propagate differently.</a:t>
            </a:r>
          </a:p>
          <a:p>
            <a:pPr marL="1428750" lvl="2" indent="-514350">
              <a:spcAft>
                <a:spcPts val="1200"/>
              </a:spcAft>
              <a:defRPr/>
            </a:pPr>
            <a:r>
              <a:rPr lang="en-US" sz="2400" dirty="0" smtClean="0"/>
              <a:t>Higher frequencies are more “line-of-sight.”</a:t>
            </a:r>
            <a:endParaRPr lang="en-US" sz="2800" dirty="0" smtClean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Terrain limits propagation more distance</a:t>
            </a:r>
          </a:p>
          <a:p>
            <a:pPr marL="1428750" lvl="2" indent="-514350">
              <a:spcAft>
                <a:spcPts val="1200"/>
              </a:spcAft>
              <a:defRPr/>
            </a:pPr>
            <a:r>
              <a:rPr lang="en-US" sz="2400" dirty="0" smtClean="0"/>
              <a:t>Radio doesn’t go through or around rocks.</a:t>
            </a:r>
            <a:endParaRPr lang="en-US" sz="2800" b="1" dirty="0" smtClean="0"/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Separation allows frequency re-use</a:t>
            </a:r>
          </a:p>
          <a:p>
            <a:pPr marL="1428750" lvl="2" indent="-514350">
              <a:spcAft>
                <a:spcPts val="1200"/>
              </a:spcAft>
              <a:defRPr/>
            </a:pPr>
            <a:r>
              <a:rPr lang="en-US" sz="2400" dirty="0" smtClean="0"/>
              <a:t>If there is enough either terrain or distance.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Careful coordination limits interference</a:t>
            </a:r>
          </a:p>
          <a:p>
            <a:pPr marL="1428750" lvl="2" indent="-514350">
              <a:spcAft>
                <a:spcPts val="1200"/>
              </a:spcAft>
              <a:defRPr/>
            </a:pPr>
            <a:r>
              <a:rPr lang="en-US" sz="2400" dirty="0" smtClean="0"/>
              <a:t>It’s part of the FCC licensing process.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Spectrum . . . the Rules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229600" cy="2772308"/>
          </a:xfrm>
          <a:prstGeom prst="rect">
            <a:avLst/>
          </a:prstGeom>
        </p:spPr>
        <p:txBody>
          <a:bodyPr/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en-US" sz="2800" b="1" dirty="0" smtClean="0"/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3200" b="1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Spectrum . . . the Bands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1592795"/>
          <a:ext cx="8208911" cy="469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48"/>
                <a:gridCol w="2209800"/>
                <a:gridCol w="2804863"/>
              </a:tblGrid>
              <a:tr h="3136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Wave Length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Very Low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Freq. (VLF)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 KHz &gt; 30 KHz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 Km &gt;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10 Km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Low Freq. (LF)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KHz &gt; 300 KHz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 Km &gt; 1 Km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Medium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Freq. (MF)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300 KHz &gt; 3 MHz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 Km &gt;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100 Meters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High Freq. (HF)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 MHz &gt; 30 MHz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100 Meters &gt; 10 Meters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Very High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Freq. (VHF 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 MHz &gt; 300 MHz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 Meters &gt;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1 Meter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Ultra High Freq. (UHF)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300 MHz &gt;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3 GHz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 Meter &gt; 100 Cm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Super High Freq. (SHF)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 GHz &gt; 30 GHz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100 Cm &gt; 10 Cm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135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Extremely High Freq. (EHF)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 GHz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&gt; 300 GHz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10 Cm &gt; 1 Cm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Callout 11"/>
          <p:cNvSpPr/>
          <p:nvPr/>
        </p:nvSpPr>
        <p:spPr>
          <a:xfrm rot="21397681">
            <a:off x="4638294" y="1375776"/>
            <a:ext cx="3672408" cy="1138064"/>
          </a:xfrm>
          <a:prstGeom prst="wedgeEllipseCallout">
            <a:avLst>
              <a:gd name="adj1" fmla="val -52626"/>
              <a:gd name="adj2" fmla="val 9499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AM Radio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520 – 1620 KHz</a:t>
            </a:r>
          </a:p>
        </p:txBody>
      </p:sp>
      <p:sp>
        <p:nvSpPr>
          <p:cNvPr id="13" name="Oval Callout 12"/>
          <p:cNvSpPr/>
          <p:nvPr/>
        </p:nvSpPr>
        <p:spPr>
          <a:xfrm rot="21397681">
            <a:off x="4674298" y="1807825"/>
            <a:ext cx="3672408" cy="1138064"/>
          </a:xfrm>
          <a:prstGeom prst="wedgeEllipseCallout">
            <a:avLst>
              <a:gd name="adj1" fmla="val -52626"/>
              <a:gd name="adj2" fmla="val 9499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FM Radio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87.8 – 108 MHz</a:t>
            </a:r>
          </a:p>
        </p:txBody>
      </p:sp>
      <p:sp>
        <p:nvSpPr>
          <p:cNvPr id="14" name="Oval Callout 13"/>
          <p:cNvSpPr/>
          <p:nvPr/>
        </p:nvSpPr>
        <p:spPr>
          <a:xfrm rot="21397681">
            <a:off x="4494279" y="2419893"/>
            <a:ext cx="3672408" cy="1138064"/>
          </a:xfrm>
          <a:prstGeom prst="wedgeEllipseCallout">
            <a:avLst>
              <a:gd name="adj1" fmla="val -52626"/>
              <a:gd name="adj2" fmla="val 9499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VHF 2-Way Radio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144 – 172 MHz</a:t>
            </a:r>
          </a:p>
        </p:txBody>
      </p:sp>
      <p:sp>
        <p:nvSpPr>
          <p:cNvPr id="16" name="Oval Callout 15"/>
          <p:cNvSpPr/>
          <p:nvPr/>
        </p:nvSpPr>
        <p:spPr>
          <a:xfrm rot="21397681">
            <a:off x="4746307" y="3283987"/>
            <a:ext cx="3672408" cy="1138064"/>
          </a:xfrm>
          <a:prstGeom prst="wedgeEllipseCallout">
            <a:avLst>
              <a:gd name="adj1" fmla="val -36360"/>
              <a:gd name="adj2" fmla="val 114855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Microwave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900 MHz – 32 GHz</a:t>
            </a:r>
          </a:p>
        </p:txBody>
      </p:sp>
      <p:sp>
        <p:nvSpPr>
          <p:cNvPr id="18" name="Oval Callout 17"/>
          <p:cNvSpPr/>
          <p:nvPr/>
        </p:nvSpPr>
        <p:spPr>
          <a:xfrm rot="21397681">
            <a:off x="4818315" y="3067965"/>
            <a:ext cx="3672408" cy="1138064"/>
          </a:xfrm>
          <a:prstGeom prst="wedgeEllipseCallout">
            <a:avLst>
              <a:gd name="adj1" fmla="val -52626"/>
              <a:gd name="adj2" fmla="val 9499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UHF 2-Way Radio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420 – 512 MHz</a:t>
            </a:r>
          </a:p>
        </p:txBody>
      </p:sp>
      <p:sp>
        <p:nvSpPr>
          <p:cNvPr id="17" name="Oval Callout 16"/>
          <p:cNvSpPr/>
          <p:nvPr/>
        </p:nvSpPr>
        <p:spPr>
          <a:xfrm rot="21069090">
            <a:off x="256236" y="3199765"/>
            <a:ext cx="3672408" cy="1281711"/>
          </a:xfrm>
          <a:prstGeom prst="wedgeEllipseCallout">
            <a:avLst>
              <a:gd name="adj1" fmla="val 54881"/>
              <a:gd name="adj2" fmla="val 10760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Television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54–82, 174–210, 470–800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Kristen ITC" pitchFamily="66" charset="0"/>
              </a:rPr>
              <a:t>Now that we have the basic building blocks, let’s weave some magic and see what makes up various radio systems.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Systems . . . </a:t>
            </a:r>
            <a:endParaRPr lang="en-US" sz="3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0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8194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229600" cy="2772308"/>
          </a:xfrm>
          <a:prstGeom prst="rect">
            <a:avLst/>
          </a:prstGeom>
        </p:spPr>
        <p:txBody>
          <a:bodyPr/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Portable Radio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Mobile Radio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Base Radio / Repeater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Point-to Point Microwave</a:t>
            </a:r>
            <a:endParaRPr lang="en-US" sz="3200" dirty="0" smtClean="0"/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3200" b="1" dirty="0" smtClean="0"/>
          </a:p>
        </p:txBody>
      </p:sp>
      <p:pic>
        <p:nvPicPr>
          <p:cNvPr id="1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5148064" y="1304764"/>
            <a:ext cx="486558" cy="1668222"/>
          </a:xfrm>
          <a:prstGeom prst="rect">
            <a:avLst/>
          </a:prstGeom>
          <a:noFill/>
        </p:spPr>
      </p:pic>
      <p:pic>
        <p:nvPicPr>
          <p:cNvPr id="11" name="Picture 4" descr="ASTRO XTL 2500 Digital Mobile Radio"/>
          <p:cNvPicPr>
            <a:picLocks noChangeAspect="1" noChangeArrowheads="1"/>
          </p:cNvPicPr>
          <p:nvPr/>
        </p:nvPicPr>
        <p:blipFill>
          <a:blip r:embed="rId3" cstate="print"/>
          <a:srcRect t="19894" r="4335" b="19001"/>
          <a:stretch>
            <a:fillRect/>
          </a:stretch>
        </p:blipFill>
        <p:spPr bwMode="auto">
          <a:xfrm>
            <a:off x="5976156" y="1700808"/>
            <a:ext cx="1836204" cy="962887"/>
          </a:xfrm>
          <a:prstGeom prst="rect">
            <a:avLst/>
          </a:prstGeom>
          <a:noFill/>
        </p:spPr>
      </p:pic>
      <p:pic>
        <p:nvPicPr>
          <p:cNvPr id="12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6552220" y="2852936"/>
            <a:ext cx="2210033" cy="1348981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Four Types of Radios . . .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6" name="Picture 2" descr="http://ts2.mm.bing.net/images/thumbnail.aspx?q=1235391811893&amp;id=d370f5b14789e444c4d39e4e76467c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01108"/>
            <a:ext cx="1596777" cy="1878562"/>
          </a:xfrm>
          <a:prstGeom prst="rect">
            <a:avLst/>
          </a:prstGeom>
          <a:noFill/>
        </p:spPr>
      </p:pic>
      <p:pic>
        <p:nvPicPr>
          <p:cNvPr id="21508" name="Picture 4" descr="http://ts2.mm.bing.net/images/thumbnail.aspx?q=1199326436573&amp;id=dc9f8c9c160a66ec6875df0632a1bd0a">
            <a:hlinkClick r:id="rId6" tooltip="Microwave Antenna | storages idea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257092"/>
            <a:ext cx="1620180" cy="2163940"/>
          </a:xfrm>
          <a:prstGeom prst="rect">
            <a:avLst/>
          </a:prstGeom>
          <a:noFill/>
        </p:spPr>
      </p:pic>
      <p:sp>
        <p:nvSpPr>
          <p:cNvPr id="14" name="Oval Callout 13"/>
          <p:cNvSpPr/>
          <p:nvPr/>
        </p:nvSpPr>
        <p:spPr>
          <a:xfrm>
            <a:off x="2375756" y="3465004"/>
            <a:ext cx="6217920" cy="2468880"/>
          </a:xfrm>
          <a:prstGeom prst="wedgeEllipseCallout">
            <a:avLst>
              <a:gd name="adj1" fmla="val -32633"/>
              <a:gd name="adj2" fmla="val -3293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Design is always about “trade-offs” – to enhance one aspect another is compromised. 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This really shows in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different types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of radios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5760132" y="1700808"/>
            <a:ext cx="1305638" cy="447653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656692"/>
            <a:ext cx="8229600" cy="256737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b="1" dirty="0" smtClean="0"/>
              <a:t>Portable Radio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1 – 5 Watts RF Power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Power from Battery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Compact Antenna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564" y="3501008"/>
            <a:ext cx="4222812" cy="22682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(+)</a:t>
            </a:r>
            <a:r>
              <a:rPr lang="en-US" sz="3200" dirty="0" smtClean="0"/>
              <a:t> Compact Size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(+) Easy to Carry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(-)  Limited Power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(-)  Limited Antenna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411760" y="3501008"/>
            <a:ext cx="6217920" cy="2470212"/>
          </a:xfrm>
          <a:prstGeom prst="wedgeEllipseCallout">
            <a:avLst>
              <a:gd name="adj1" fmla="val -32633"/>
              <a:gd name="adj2" fmla="val -3293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Power and performance are traded to get small size.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limited power becomes an issue in infrastructure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656692"/>
            <a:ext cx="8229600" cy="256737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b="1" dirty="0" smtClean="0"/>
              <a:t>Mobile Radio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25 – 100 Watts RF Power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Power from Vehicle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Good Antenna on Metal Roof</a:t>
            </a:r>
          </a:p>
        </p:txBody>
      </p:sp>
      <p:pic>
        <p:nvPicPr>
          <p:cNvPr id="6148" name="Picture 4" descr="ASTRO XTL 2500 Digital Mobile Radio"/>
          <p:cNvPicPr>
            <a:picLocks noChangeAspect="1" noChangeArrowheads="1"/>
          </p:cNvPicPr>
          <p:nvPr/>
        </p:nvPicPr>
        <p:blipFill>
          <a:blip r:embed="rId2" cstate="print"/>
          <a:srcRect t="19894" r="4335" b="19001"/>
          <a:stretch>
            <a:fillRect/>
          </a:stretch>
        </p:blipFill>
        <p:spPr bwMode="auto">
          <a:xfrm>
            <a:off x="4247964" y="3429000"/>
            <a:ext cx="4394163" cy="2304256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7564" y="3501008"/>
            <a:ext cx="4222812" cy="22322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(+)</a:t>
            </a:r>
            <a:r>
              <a:rPr lang="en-US" sz="3200" dirty="0" smtClean="0"/>
              <a:t> Strong Signal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(+) Quality Antenna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(+)  Many Options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(-)  Vehicle Mount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75756" y="3501008"/>
            <a:ext cx="6217920" cy="2468880"/>
          </a:xfrm>
          <a:prstGeom prst="wedgeEllipseCallout">
            <a:avLst>
              <a:gd name="adj1" fmla="val -32633"/>
              <a:gd name="adj2" fmla="val -3293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mobile radio is the workhorse of two-way radio. 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wide range of features are offered to fit differing requirements and budgets.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ntar Data Base Station/Repeater"/>
          <p:cNvPicPr>
            <a:picLocks noChangeAspect="1" noChangeArrowheads="1"/>
          </p:cNvPicPr>
          <p:nvPr/>
        </p:nvPicPr>
        <p:blipFill>
          <a:blip r:embed="rId2" cstate="print"/>
          <a:srcRect l="3500" t="23333" r="6668" b="21834"/>
          <a:stretch>
            <a:fillRect/>
          </a:stretch>
        </p:blipFill>
        <p:spPr bwMode="auto">
          <a:xfrm>
            <a:off x="4103948" y="3392996"/>
            <a:ext cx="4600851" cy="280831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540" y="656692"/>
            <a:ext cx="8229600" cy="25673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Base Radio / Repeater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25 – 1000 Watts RF Power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Power from AC or Solar</a:t>
            </a:r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3200" dirty="0" smtClean="0"/>
              <a:t>High Performance Antenna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564" y="3501008"/>
            <a:ext cx="4222812" cy="22322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(+)</a:t>
            </a:r>
            <a:r>
              <a:rPr lang="en-US" sz="3200" dirty="0" smtClean="0"/>
              <a:t> High Quality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(+) Strong Signal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(-)  High Cost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(-)  Fixed Location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411760" y="3465004"/>
            <a:ext cx="6217920" cy="2468880"/>
          </a:xfrm>
          <a:prstGeom prst="wedgeEllipseCallout">
            <a:avLst>
              <a:gd name="adj1" fmla="val -32633"/>
              <a:gd name="adj2" fmla="val -3293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base radio is designed for high-reliability with high technical specifications.  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It is meant to function in the RF intense world of a radio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564" y="656692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Radios Are Everywhere . . 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88" y="1592796"/>
            <a:ext cx="7315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u="none" strike="noStrike" dirty="0" smtClean="0"/>
              <a:t>A cell phone is a radio</a:t>
            </a:r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/>
              <a:t>A wireless mouse is a radio</a:t>
            </a:r>
            <a:endParaRPr lang="en-US" sz="2800" u="none" strike="noStrike" dirty="0" smtClean="0"/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/>
              <a:t>A garage door opener is a radio</a:t>
            </a:r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/>
              <a:t>A keyless lock for a car door is a radio</a:t>
            </a:r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/>
              <a:t>Cable and Satellite TV are both radios</a:t>
            </a:r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/>
              <a:t>A speed pass for a toll bridge is a radio</a:t>
            </a:r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u="none" strike="noStrike" dirty="0" smtClean="0"/>
              <a:t>A security tag in a department store is a radio</a:t>
            </a:r>
          </a:p>
          <a:p>
            <a:pPr indent="290513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3607B9"/>
                </a:solidFill>
                <a:latin typeface="Comic Sans MS" pitchFamily="66" charset="0"/>
              </a:rPr>
              <a:t> It would be hard to avoid radio in modern life</a:t>
            </a:r>
            <a:endParaRPr lang="en-US" sz="2400" u="none" strike="noStrike" dirty="0" smtClean="0">
              <a:solidFill>
                <a:srgbClr val="3607B9"/>
              </a:solidFill>
              <a:latin typeface="Comic Sans MS" pitchFamily="66" charset="0"/>
            </a:endParaRPr>
          </a:p>
          <a:p>
            <a:pPr indent="290513">
              <a:spcAft>
                <a:spcPts val="600"/>
              </a:spcAft>
              <a:buFont typeface="Wingdings" pitchFamily="2" charset="2"/>
              <a:buChar char="§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628800"/>
            <a:ext cx="8229600" cy="47165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In 1946, Dr. Percy Spencer was testing a new vacuum tube that generated micro-waves.  He realized that the candy bar in his pocket had melted.  This was intriguing; so he placed some popcorn near the tube and watched as the kernels exploded all over his lab. 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The next day he tried with an egg, inviting a colleague to watch.  The rapid heating led to an equal rise in pressure in the egg.  Just as the curious colleague moved closer to look, the egg exploded.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540" y="656692"/>
            <a:ext cx="8229600" cy="68407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b="1" dirty="0" smtClean="0"/>
              <a:t>Microwave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609600"/>
            <a:ext cx="8229600" cy="55197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The microwave oven is </a:t>
            </a:r>
            <a:r>
              <a:rPr lang="en-US" sz="2800" b="1" dirty="0" smtClean="0"/>
              <a:t>NOT</a:t>
            </a:r>
            <a:r>
              <a:rPr lang="en-US" sz="2800" dirty="0" smtClean="0"/>
              <a:t> the microwave used in radio communications.  </a:t>
            </a:r>
          </a:p>
          <a:p>
            <a:pPr marL="971550" lvl="1" indent="-514350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Tissue heating from exposure to RF energy is a safety issue for radio techs, but not radio users.</a:t>
            </a:r>
          </a:p>
          <a:p>
            <a:pPr marL="971550" lvl="1" indent="-514350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 danger rises when the combined power level rises above 1,000 watts @ &lt; 30 feet.</a:t>
            </a:r>
          </a:p>
          <a:p>
            <a:pPr marL="971550" lvl="1" indent="-514350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That can happen at radio sites but not with a mobile or portable radio.</a:t>
            </a:r>
          </a:p>
          <a:p>
            <a:pPr marL="971550" lvl="1" indent="-514350"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There is more E/M radiation exposure from a hair dryer than a two-way radio.</a:t>
            </a:r>
          </a:p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en-US" sz="2800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3887924" y="944724"/>
            <a:ext cx="3672408" cy="612068"/>
          </a:xfrm>
          <a:prstGeom prst="wedgeRoundRectCallout">
            <a:avLst>
              <a:gd name="adj1" fmla="val 16506"/>
              <a:gd name="adj2" fmla="val -491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A Word About Safety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609600"/>
            <a:ext cx="8229600" cy="2711388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Point-to-Point Microwave is like a high-capacity phone or data line that crosses from hilltop to hilltop.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That connection allow the creation of radio networks that span wide areas.</a:t>
            </a:r>
          </a:p>
        </p:txBody>
      </p:sp>
      <p:pic>
        <p:nvPicPr>
          <p:cNvPr id="7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92996"/>
            <a:ext cx="3907612" cy="2926080"/>
          </a:xfrm>
          <a:prstGeom prst="rect">
            <a:avLst/>
          </a:prstGeom>
          <a:noFill/>
        </p:spPr>
      </p:pic>
      <p:pic>
        <p:nvPicPr>
          <p:cNvPr id="8" name="Picture 6" descr="Image Detail"/>
          <p:cNvPicPr>
            <a:picLocks noChangeAspect="1" noChangeArrowheads="1"/>
          </p:cNvPicPr>
          <p:nvPr/>
        </p:nvPicPr>
        <p:blipFill>
          <a:blip r:embed="rId3" cstate="print"/>
          <a:srcRect l="20690" t="11962"/>
          <a:stretch>
            <a:fillRect/>
          </a:stretch>
        </p:blipFill>
        <p:spPr bwMode="auto">
          <a:xfrm>
            <a:off x="4752020" y="3392996"/>
            <a:ext cx="3962309" cy="292608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1727684" y="1988840"/>
            <a:ext cx="3636404" cy="1332148"/>
          </a:xfrm>
          <a:prstGeom prst="wedgeRoundRectCallout">
            <a:avLst>
              <a:gd name="adj1" fmla="val 53090"/>
              <a:gd name="adj2" fmla="val 175722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Dish antennas focus the microwave energy (usually 1 watt) into tight beams to compensate for the high signal losses.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229600" cy="2772308"/>
          </a:xfrm>
          <a:prstGeom prst="rect">
            <a:avLst/>
          </a:prstGeom>
        </p:spPr>
        <p:txBody>
          <a:bodyPr/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Simplex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Duplex / Repeater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Remote Control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b="1" dirty="0" smtClean="0"/>
              <a:t>Control Station</a:t>
            </a:r>
            <a:endParaRPr lang="en-US" sz="3200" dirty="0" smtClean="0"/>
          </a:p>
          <a:p>
            <a:pPr marL="971550" lvl="1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3200" b="1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 Modes of Operation . . .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2796"/>
            <a:ext cx="7463172" cy="9287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/>
              <a:t>All radios transmit and receive on the same frequency.</a:t>
            </a:r>
            <a:endParaRPr lang="en-US" sz="2800" dirty="0"/>
          </a:p>
        </p:txBody>
      </p:sp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935596" y="4401108"/>
            <a:ext cx="402550" cy="1380190"/>
          </a:xfrm>
          <a:prstGeom prst="rect">
            <a:avLst/>
          </a:prstGeom>
          <a:noFill/>
        </p:spPr>
      </p:pic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4" y="2204864"/>
            <a:ext cx="778569" cy="1896480"/>
          </a:xfrm>
          <a:prstGeom prst="rect">
            <a:avLst/>
          </a:prstGeom>
          <a:noFill/>
        </p:spPr>
      </p:pic>
      <p:pic>
        <p:nvPicPr>
          <p:cNvPr id="7" name="Picture 4" descr="ASTRO XTL 2500 Digital Mobile Radio"/>
          <p:cNvPicPr>
            <a:picLocks noChangeAspect="1" noChangeArrowheads="1"/>
          </p:cNvPicPr>
          <p:nvPr/>
        </p:nvPicPr>
        <p:blipFill>
          <a:blip r:embed="rId4" cstate="print"/>
          <a:srcRect t="19894" r="4335" b="19001"/>
          <a:stretch>
            <a:fillRect/>
          </a:stretch>
        </p:blipFill>
        <p:spPr bwMode="auto">
          <a:xfrm>
            <a:off x="6882116" y="4761148"/>
            <a:ext cx="1304518" cy="684076"/>
          </a:xfrm>
          <a:prstGeom prst="rect">
            <a:avLst/>
          </a:prstGeom>
          <a:noFill/>
        </p:spPr>
      </p:pic>
      <p:pic>
        <p:nvPicPr>
          <p:cNvPr id="8" name="Picture 2" descr="Quantar Data Base Station/Repeater"/>
          <p:cNvPicPr>
            <a:picLocks noChangeAspect="1" noChangeArrowheads="1"/>
          </p:cNvPicPr>
          <p:nvPr/>
        </p:nvPicPr>
        <p:blipFill>
          <a:blip r:embed="rId5" cstate="print"/>
          <a:srcRect l="3500" t="23333" r="6668" b="21834"/>
          <a:stretch>
            <a:fillRect/>
          </a:stretch>
        </p:blipFill>
        <p:spPr bwMode="auto">
          <a:xfrm>
            <a:off x="3959932" y="3902662"/>
            <a:ext cx="757616" cy="462441"/>
          </a:xfrm>
          <a:prstGeom prst="rect">
            <a:avLst/>
          </a:prstGeom>
          <a:noFill/>
        </p:spPr>
      </p:pic>
      <p:pic>
        <p:nvPicPr>
          <p:cNvPr id="5122" name="Picture 2" descr="C:\Users\TomMahon\AppData\Local\Microsoft\Windows\Temporary Internet Files\Content.IE5\RFGQJLEA\MC90032480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53036"/>
            <a:ext cx="646137" cy="64839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95936" y="4725144"/>
            <a:ext cx="1188132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151 MHz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2627784" y="5013176"/>
            <a:ext cx="3636404" cy="144016"/>
          </a:xfrm>
          <a:prstGeom prst="leftRigh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9359980">
            <a:off x="2012287" y="3031977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 MHz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381453">
            <a:off x="6513273" y="3152848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151MHz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 rot="2279968">
            <a:off x="5970983" y="3463458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9518539">
            <a:off x="1779725" y="3338694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9343525">
            <a:off x="2488596" y="3716754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151MHz</a:t>
            </a:r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 rot="8599467">
            <a:off x="1915006" y="3554211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462226">
            <a:off x="6003795" y="3736408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 MHz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rot="13194755">
            <a:off x="5703799" y="3650055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11560" y="656692"/>
            <a:ext cx="576064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Simplex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20" grpId="0" animBg="1"/>
      <p:bldP spid="21" grpId="0"/>
      <p:bldP spid="21" grpId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83568" y="4113076"/>
            <a:ext cx="402550" cy="1380190"/>
          </a:xfrm>
          <a:prstGeom prst="rect">
            <a:avLst/>
          </a:prstGeom>
          <a:noFill/>
        </p:spPr>
      </p:pic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16732"/>
            <a:ext cx="778569" cy="1896480"/>
          </a:xfrm>
          <a:prstGeom prst="rect">
            <a:avLst/>
          </a:prstGeom>
          <a:noFill/>
        </p:spPr>
      </p:pic>
      <p:pic>
        <p:nvPicPr>
          <p:cNvPr id="8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6634186" y="2528900"/>
            <a:ext cx="639645" cy="390433"/>
          </a:xfrm>
          <a:prstGeom prst="rect">
            <a:avLst/>
          </a:prstGeom>
          <a:noFill/>
        </p:spPr>
      </p:pic>
      <p:pic>
        <p:nvPicPr>
          <p:cNvPr id="5122" name="Picture 2" descr="C:\Users\TomMahon\AppData\Local\Microsoft\Windows\Temporary Internet Files\Content.IE5\RFGQJLEA\MC9003248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700" y="4797152"/>
            <a:ext cx="646137" cy="648395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827314" y="2907696"/>
            <a:ext cx="7939315" cy="3212494"/>
          </a:xfrm>
          <a:custGeom>
            <a:avLst/>
            <a:gdLst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4615543 w 7939315"/>
              <a:gd name="connsiteY7" fmla="*/ 1374018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9315" h="3212494">
                <a:moveTo>
                  <a:pt x="7939315" y="2956075"/>
                </a:moveTo>
                <a:cubicBezTo>
                  <a:pt x="7910286" y="2712961"/>
                  <a:pt x="7881258" y="2469847"/>
                  <a:pt x="7794172" y="2157790"/>
                </a:cubicBezTo>
                <a:cubicBezTo>
                  <a:pt x="7707086" y="1845733"/>
                  <a:pt x="7576457" y="1415142"/>
                  <a:pt x="7416800" y="1083733"/>
                </a:cubicBezTo>
                <a:cubicBezTo>
                  <a:pt x="7257143" y="752324"/>
                  <a:pt x="7051524" y="338666"/>
                  <a:pt x="6836229" y="169333"/>
                </a:cubicBezTo>
                <a:cubicBezTo>
                  <a:pt x="6620934" y="0"/>
                  <a:pt x="6333067" y="72571"/>
                  <a:pt x="6125029" y="67733"/>
                </a:cubicBezTo>
                <a:cubicBezTo>
                  <a:pt x="5916991" y="62895"/>
                  <a:pt x="5762172" y="65314"/>
                  <a:pt x="5588000" y="140304"/>
                </a:cubicBezTo>
                <a:cubicBezTo>
                  <a:pt x="5413828" y="215294"/>
                  <a:pt x="5242076" y="312056"/>
                  <a:pt x="5080000" y="517675"/>
                </a:cubicBezTo>
                <a:cubicBezTo>
                  <a:pt x="4917924" y="723294"/>
                  <a:pt x="4821162" y="1069218"/>
                  <a:pt x="4615543" y="1374018"/>
                </a:cubicBezTo>
                <a:cubicBezTo>
                  <a:pt x="4409924" y="1678818"/>
                  <a:pt x="4226076" y="2061027"/>
                  <a:pt x="3846286" y="2346475"/>
                </a:cubicBezTo>
                <a:cubicBezTo>
                  <a:pt x="3466496" y="2631923"/>
                  <a:pt x="2769809" y="2960914"/>
                  <a:pt x="2336800" y="3086704"/>
                </a:cubicBezTo>
                <a:cubicBezTo>
                  <a:pt x="1903791" y="3212494"/>
                  <a:pt x="1637696" y="3091542"/>
                  <a:pt x="1248229" y="3101218"/>
                </a:cubicBezTo>
                <a:cubicBezTo>
                  <a:pt x="858762" y="3110894"/>
                  <a:pt x="99181" y="3139923"/>
                  <a:pt x="0" y="314476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52800" y="2636913"/>
            <a:ext cx="3307432" cy="2762402"/>
          </a:xfrm>
          <a:custGeom>
            <a:avLst/>
            <a:gdLst>
              <a:gd name="connsiteX0" fmla="*/ 3193143 w 3193143"/>
              <a:gd name="connsiteY0" fmla="*/ 0 h 2714171"/>
              <a:gd name="connsiteX1" fmla="*/ 1277257 w 3193143"/>
              <a:gd name="connsiteY1" fmla="*/ 740228 h 2714171"/>
              <a:gd name="connsiteX2" fmla="*/ 508000 w 3193143"/>
              <a:gd name="connsiteY2" fmla="*/ 2119086 h 2714171"/>
              <a:gd name="connsiteX3" fmla="*/ 0 w 3193143"/>
              <a:gd name="connsiteY3" fmla="*/ 2714171 h 271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3143" h="2714171">
                <a:moveTo>
                  <a:pt x="3193143" y="0"/>
                </a:moveTo>
                <a:cubicBezTo>
                  <a:pt x="2458962" y="193523"/>
                  <a:pt x="1724781" y="387047"/>
                  <a:pt x="1277257" y="740228"/>
                </a:cubicBezTo>
                <a:cubicBezTo>
                  <a:pt x="829733" y="1093409"/>
                  <a:pt x="720876" y="1790096"/>
                  <a:pt x="508000" y="2119086"/>
                </a:cubicBezTo>
                <a:cubicBezTo>
                  <a:pt x="295124" y="2448077"/>
                  <a:pt x="147562" y="2581124"/>
                  <a:pt x="0" y="2714171"/>
                </a:cubicBez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9772" y="5193196"/>
            <a:ext cx="9001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Remote Control</a:t>
            </a:r>
            <a:endParaRPr lang="en-US" sz="1600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5040052" y="3356992"/>
            <a:ext cx="3636404" cy="1008112"/>
          </a:xfrm>
          <a:prstGeom prst="wedgeRoundRectCallout">
            <a:avLst>
              <a:gd name="adj1" fmla="val -93656"/>
              <a:gd name="adj2" fmla="val 1524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Remote Controls are telephone-like devices that pass audio to the transmitter and from the receiver.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1560" y="656692"/>
            <a:ext cx="6120680" cy="15481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Range can be improved by putting the base radio on higher ground with Remote Control</a:t>
            </a:r>
          </a:p>
        </p:txBody>
      </p:sp>
      <p:sp>
        <p:nvSpPr>
          <p:cNvPr id="14" name="TextBox 13"/>
          <p:cNvSpPr txBox="1"/>
          <p:nvPr/>
        </p:nvSpPr>
        <p:spPr>
          <a:xfrm rot="19359980">
            <a:off x="2012287" y="3031977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 MHz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19518539">
            <a:off x="1779725" y="3338694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9343525">
            <a:off x="2488596" y="3716754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151MHz</a:t>
            </a:r>
            <a:endParaRPr lang="en-US" dirty="0"/>
          </a:p>
        </p:txBody>
      </p:sp>
      <p:sp>
        <p:nvSpPr>
          <p:cNvPr id="24" name="Left Arrow 23"/>
          <p:cNvSpPr/>
          <p:nvPr/>
        </p:nvSpPr>
        <p:spPr>
          <a:xfrm rot="8599467">
            <a:off x="1915006" y="3554211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1"/>
      <p:bldP spid="14" grpId="2"/>
      <p:bldP spid="21" grpId="1" animBg="1"/>
      <p:bldP spid="21" grpId="2" animBg="1"/>
      <p:bldP spid="23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60466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Radios transmit and receive on different frequencies. </a:t>
            </a:r>
            <a:endParaRPr lang="en-US" dirty="0"/>
          </a:p>
        </p:txBody>
      </p:sp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83568" y="4113076"/>
            <a:ext cx="402550" cy="1380190"/>
          </a:xfrm>
          <a:prstGeom prst="rect">
            <a:avLst/>
          </a:prstGeom>
          <a:noFill/>
        </p:spPr>
      </p:pic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36" y="2168860"/>
            <a:ext cx="409048" cy="996380"/>
          </a:xfrm>
          <a:prstGeom prst="rect">
            <a:avLst/>
          </a:prstGeom>
          <a:noFill/>
        </p:spPr>
      </p:pic>
      <p:pic>
        <p:nvPicPr>
          <p:cNvPr id="8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4644008" y="2816932"/>
            <a:ext cx="403704" cy="246417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827314" y="3056959"/>
            <a:ext cx="7939315" cy="2995497"/>
          </a:xfrm>
          <a:custGeom>
            <a:avLst/>
            <a:gdLst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4615543 w 7939315"/>
              <a:gd name="connsiteY7" fmla="*/ 1374018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2340530 w 7939315"/>
              <a:gd name="connsiteY7" fmla="*/ 449296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46660"/>
              <a:gd name="connsiteX1" fmla="*/ 7794172 w 7939315"/>
              <a:gd name="connsiteY1" fmla="*/ 2157790 h 3246660"/>
              <a:gd name="connsiteX2" fmla="*/ 7416800 w 7939315"/>
              <a:gd name="connsiteY2" fmla="*/ 1083733 h 3246660"/>
              <a:gd name="connsiteX3" fmla="*/ 6836229 w 7939315"/>
              <a:gd name="connsiteY3" fmla="*/ 169333 h 3246660"/>
              <a:gd name="connsiteX4" fmla="*/ 6125029 w 7939315"/>
              <a:gd name="connsiteY4" fmla="*/ 67733 h 3246660"/>
              <a:gd name="connsiteX5" fmla="*/ 5588000 w 7939315"/>
              <a:gd name="connsiteY5" fmla="*/ 140304 h 3246660"/>
              <a:gd name="connsiteX6" fmla="*/ 5080000 w 7939315"/>
              <a:gd name="connsiteY6" fmla="*/ 517675 h 3246660"/>
              <a:gd name="connsiteX7" fmla="*/ 2340530 w 7939315"/>
              <a:gd name="connsiteY7" fmla="*/ 449296 h 3246660"/>
              <a:gd name="connsiteX8" fmla="*/ 2196514 w 7939315"/>
              <a:gd name="connsiteY8" fmla="*/ 2141484 h 3246660"/>
              <a:gd name="connsiteX9" fmla="*/ 2336800 w 7939315"/>
              <a:gd name="connsiteY9" fmla="*/ 3086704 h 3246660"/>
              <a:gd name="connsiteX10" fmla="*/ 1248229 w 7939315"/>
              <a:gd name="connsiteY10" fmla="*/ 3101218 h 3246660"/>
              <a:gd name="connsiteX11" fmla="*/ 0 w 7939315"/>
              <a:gd name="connsiteY11" fmla="*/ 3144761 h 3246660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248229 w 7939315"/>
              <a:gd name="connsiteY10" fmla="*/ 3101218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6949042 w 7939315"/>
              <a:gd name="connsiteY1" fmla="*/ 2753553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94352 h 3183038"/>
              <a:gd name="connsiteX1" fmla="*/ 6949042 w 7939315"/>
              <a:gd name="connsiteY1" fmla="*/ 2791830 h 3183038"/>
              <a:gd name="connsiteX2" fmla="*/ 6084946 w 7939315"/>
              <a:gd name="connsiteY2" fmla="*/ 1351670 h 3183038"/>
              <a:gd name="connsiteX3" fmla="*/ 6836229 w 7939315"/>
              <a:gd name="connsiteY3" fmla="*/ 207610 h 3183038"/>
              <a:gd name="connsiteX4" fmla="*/ 6125029 w 7939315"/>
              <a:gd name="connsiteY4" fmla="*/ 106010 h 3183038"/>
              <a:gd name="connsiteX5" fmla="*/ 5588000 w 7939315"/>
              <a:gd name="connsiteY5" fmla="*/ 178581 h 3183038"/>
              <a:gd name="connsiteX6" fmla="*/ 3888702 w 7939315"/>
              <a:gd name="connsiteY6" fmla="*/ 235546 h 3183038"/>
              <a:gd name="connsiteX7" fmla="*/ 3060610 w 7939315"/>
              <a:gd name="connsiteY7" fmla="*/ 595586 h 3183038"/>
              <a:gd name="connsiteX8" fmla="*/ 2196514 w 7939315"/>
              <a:gd name="connsiteY8" fmla="*/ 2179761 h 3183038"/>
              <a:gd name="connsiteX9" fmla="*/ 1548442 w 7939315"/>
              <a:gd name="connsiteY9" fmla="*/ 2935845 h 3183038"/>
              <a:gd name="connsiteX10" fmla="*/ 1152398 w 7939315"/>
              <a:gd name="connsiteY10" fmla="*/ 2971850 h 3183038"/>
              <a:gd name="connsiteX11" fmla="*/ 0 w 7939315"/>
              <a:gd name="connsiteY11" fmla="*/ 3183038 h 3183038"/>
              <a:gd name="connsiteX0" fmla="*/ 7939315 w 7939315"/>
              <a:gd name="connsiteY0" fmla="*/ 2975845 h 3164531"/>
              <a:gd name="connsiteX1" fmla="*/ 6949042 w 7939315"/>
              <a:gd name="connsiteY1" fmla="*/ 2773323 h 3164531"/>
              <a:gd name="connsiteX2" fmla="*/ 6084946 w 7939315"/>
              <a:gd name="connsiteY2" fmla="*/ 1333163 h 3164531"/>
              <a:gd name="connsiteX3" fmla="*/ 5508882 w 7939315"/>
              <a:gd name="connsiteY3" fmla="*/ 685091 h 3164531"/>
              <a:gd name="connsiteX4" fmla="*/ 6125029 w 7939315"/>
              <a:gd name="connsiteY4" fmla="*/ 87503 h 3164531"/>
              <a:gd name="connsiteX5" fmla="*/ 5588000 w 7939315"/>
              <a:gd name="connsiteY5" fmla="*/ 160074 h 3164531"/>
              <a:gd name="connsiteX6" fmla="*/ 3888702 w 7939315"/>
              <a:gd name="connsiteY6" fmla="*/ 217039 h 3164531"/>
              <a:gd name="connsiteX7" fmla="*/ 3060610 w 7939315"/>
              <a:gd name="connsiteY7" fmla="*/ 577079 h 3164531"/>
              <a:gd name="connsiteX8" fmla="*/ 2196514 w 7939315"/>
              <a:gd name="connsiteY8" fmla="*/ 2161254 h 3164531"/>
              <a:gd name="connsiteX9" fmla="*/ 1548442 w 7939315"/>
              <a:gd name="connsiteY9" fmla="*/ 2917338 h 3164531"/>
              <a:gd name="connsiteX10" fmla="*/ 1152398 w 7939315"/>
              <a:gd name="connsiteY10" fmla="*/ 2953343 h 3164531"/>
              <a:gd name="connsiteX11" fmla="*/ 0 w 7939315"/>
              <a:gd name="connsiteY11" fmla="*/ 3164531 h 3164531"/>
              <a:gd name="connsiteX0" fmla="*/ 7939315 w 7939315"/>
              <a:gd name="connsiteY0" fmla="*/ 2966351 h 3155037"/>
              <a:gd name="connsiteX1" fmla="*/ 6949042 w 7939315"/>
              <a:gd name="connsiteY1" fmla="*/ 2763829 h 3155037"/>
              <a:gd name="connsiteX2" fmla="*/ 6084946 w 7939315"/>
              <a:gd name="connsiteY2" fmla="*/ 1323669 h 3155037"/>
              <a:gd name="connsiteX3" fmla="*/ 5508882 w 7939315"/>
              <a:gd name="connsiteY3" fmla="*/ 675597 h 3155037"/>
              <a:gd name="connsiteX4" fmla="*/ 6125029 w 7939315"/>
              <a:gd name="connsiteY4" fmla="*/ 78009 h 3155037"/>
              <a:gd name="connsiteX5" fmla="*/ 4464766 w 7939315"/>
              <a:gd name="connsiteY5" fmla="*/ 207545 h 3155037"/>
              <a:gd name="connsiteX6" fmla="*/ 3888702 w 7939315"/>
              <a:gd name="connsiteY6" fmla="*/ 207545 h 3155037"/>
              <a:gd name="connsiteX7" fmla="*/ 3060610 w 7939315"/>
              <a:gd name="connsiteY7" fmla="*/ 567585 h 3155037"/>
              <a:gd name="connsiteX8" fmla="*/ 2196514 w 7939315"/>
              <a:gd name="connsiteY8" fmla="*/ 2151760 h 3155037"/>
              <a:gd name="connsiteX9" fmla="*/ 1548442 w 7939315"/>
              <a:gd name="connsiteY9" fmla="*/ 2907844 h 3155037"/>
              <a:gd name="connsiteX10" fmla="*/ 1152398 w 7939315"/>
              <a:gd name="connsiteY10" fmla="*/ 2943849 h 3155037"/>
              <a:gd name="connsiteX11" fmla="*/ 0 w 7939315"/>
              <a:gd name="connsiteY11" fmla="*/ 3155037 h 3155037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6084946 w 7939315"/>
              <a:gd name="connsiteY2" fmla="*/ 1176131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12838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24813 h 3013499"/>
              <a:gd name="connsiteX1" fmla="*/ 6949042 w 7939315"/>
              <a:gd name="connsiteY1" fmla="*/ 2622291 h 3013499"/>
              <a:gd name="connsiteX2" fmla="*/ 5472878 w 7939315"/>
              <a:gd name="connsiteY2" fmla="*/ 1218135 h 3013499"/>
              <a:gd name="connsiteX3" fmla="*/ 5112838 w 7939315"/>
              <a:gd name="connsiteY3" fmla="*/ 534059 h 3013499"/>
              <a:gd name="connsiteX4" fmla="*/ 4752798 w 7939315"/>
              <a:gd name="connsiteY4" fmla="*/ 210023 h 3013499"/>
              <a:gd name="connsiteX5" fmla="*/ 4284746 w 7939315"/>
              <a:gd name="connsiteY5" fmla="*/ 30003 h 3013499"/>
              <a:gd name="connsiteX6" fmla="*/ 3888702 w 7939315"/>
              <a:gd name="connsiteY6" fmla="*/ 66007 h 3013499"/>
              <a:gd name="connsiteX7" fmla="*/ 3060610 w 7939315"/>
              <a:gd name="connsiteY7" fmla="*/ 426047 h 3013499"/>
              <a:gd name="connsiteX8" fmla="*/ 2196514 w 7939315"/>
              <a:gd name="connsiteY8" fmla="*/ 2010222 h 3013499"/>
              <a:gd name="connsiteX9" fmla="*/ 1548442 w 7939315"/>
              <a:gd name="connsiteY9" fmla="*/ 2766306 h 3013499"/>
              <a:gd name="connsiteX10" fmla="*/ 1152398 w 7939315"/>
              <a:gd name="connsiteY10" fmla="*/ 2802311 h 3013499"/>
              <a:gd name="connsiteX11" fmla="*/ 0 w 7939315"/>
              <a:gd name="connsiteY11" fmla="*/ 3013499 h 3013499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196514 w 7939315"/>
              <a:gd name="connsiteY8" fmla="*/ 1992220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9315" h="2995497">
                <a:moveTo>
                  <a:pt x="7939315" y="2806811"/>
                </a:moveTo>
                <a:cubicBezTo>
                  <a:pt x="7910286" y="2563697"/>
                  <a:pt x="7360115" y="2872069"/>
                  <a:pt x="6949042" y="2604289"/>
                </a:cubicBezTo>
                <a:cubicBezTo>
                  <a:pt x="6537969" y="2336509"/>
                  <a:pt x="5778912" y="1548172"/>
                  <a:pt x="5472878" y="1200133"/>
                </a:cubicBezTo>
                <a:cubicBezTo>
                  <a:pt x="5166844" y="852094"/>
                  <a:pt x="5232851" y="684076"/>
                  <a:pt x="5112838" y="516057"/>
                </a:cubicBezTo>
                <a:cubicBezTo>
                  <a:pt x="4992825" y="348038"/>
                  <a:pt x="4890813" y="276030"/>
                  <a:pt x="4752798" y="192021"/>
                </a:cubicBezTo>
                <a:cubicBezTo>
                  <a:pt x="4614783" y="108012"/>
                  <a:pt x="4464766" y="24002"/>
                  <a:pt x="4284746" y="12001"/>
                </a:cubicBezTo>
                <a:cubicBezTo>
                  <a:pt x="4104726" y="0"/>
                  <a:pt x="3876701" y="54006"/>
                  <a:pt x="3672678" y="120013"/>
                </a:cubicBezTo>
                <a:cubicBezTo>
                  <a:pt x="3468655" y="186020"/>
                  <a:pt x="3306637" y="96011"/>
                  <a:pt x="3060610" y="408045"/>
                </a:cubicBezTo>
                <a:cubicBezTo>
                  <a:pt x="2814583" y="720079"/>
                  <a:pt x="2448542" y="1602177"/>
                  <a:pt x="2196514" y="1992220"/>
                </a:cubicBezTo>
                <a:cubicBezTo>
                  <a:pt x="1944486" y="2382263"/>
                  <a:pt x="1722461" y="2616289"/>
                  <a:pt x="1548442" y="2748304"/>
                </a:cubicBezTo>
                <a:cubicBezTo>
                  <a:pt x="1374423" y="2880319"/>
                  <a:pt x="1410471" y="2743110"/>
                  <a:pt x="1152398" y="2784309"/>
                </a:cubicBezTo>
                <a:cubicBezTo>
                  <a:pt x="894325" y="2825508"/>
                  <a:pt x="99181" y="2990659"/>
                  <a:pt x="0" y="299549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9359980">
            <a:off x="2147203" y="3095030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 MHz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381453">
            <a:off x="6648189" y="3215901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159 MHz</a:t>
            </a:r>
            <a:endParaRPr lang="en-US" dirty="0"/>
          </a:p>
        </p:txBody>
      </p:sp>
      <p:pic>
        <p:nvPicPr>
          <p:cNvPr id="15" name="Picture 4" descr="ASTRO XTL 2500 Digital Mobile Radio"/>
          <p:cNvPicPr>
            <a:picLocks noChangeAspect="1" noChangeArrowheads="1"/>
          </p:cNvPicPr>
          <p:nvPr/>
        </p:nvPicPr>
        <p:blipFill>
          <a:blip r:embed="rId5" cstate="print"/>
          <a:srcRect t="19894" r="4335" b="19001"/>
          <a:stretch>
            <a:fillRect/>
          </a:stretch>
        </p:blipFill>
        <p:spPr bwMode="auto">
          <a:xfrm>
            <a:off x="7596336" y="4581128"/>
            <a:ext cx="930244" cy="487811"/>
          </a:xfrm>
          <a:prstGeom prst="rect">
            <a:avLst/>
          </a:prstGeom>
          <a:noFill/>
        </p:spPr>
      </p:pic>
      <p:sp>
        <p:nvSpPr>
          <p:cNvPr id="21" name="Left Arrow 20"/>
          <p:cNvSpPr/>
          <p:nvPr/>
        </p:nvSpPr>
        <p:spPr>
          <a:xfrm rot="2279968">
            <a:off x="6105899" y="3526511"/>
            <a:ext cx="2016224" cy="1800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9518539">
            <a:off x="1914641" y="3401747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91980" y="3176972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Repeater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343525">
            <a:off x="2623512" y="3779807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159 MHz</a:t>
            </a:r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 rot="8599467">
            <a:off x="2049922" y="3617264"/>
            <a:ext cx="2016224" cy="1800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462226">
            <a:off x="6138711" y="3799461"/>
            <a:ext cx="1161626" cy="38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151 MHz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rot="13194755">
            <a:off x="5838715" y="3713108"/>
            <a:ext cx="2016224" cy="180020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3455876" y="4833156"/>
            <a:ext cx="3168352" cy="1008112"/>
          </a:xfrm>
          <a:prstGeom prst="wedgeRoundRectCallout">
            <a:avLst>
              <a:gd name="adj1" fmla="val 16506"/>
              <a:gd name="adj2" fmla="val -4915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Repeater allows users separated by terrain to communicate with each other.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1560" y="656692"/>
            <a:ext cx="576064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Duplex / Repeater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4" grpId="0"/>
      <p:bldP spid="14" grpId="1"/>
      <p:bldP spid="14" grpId="2"/>
      <p:bldP spid="21" grpId="0" animBg="1"/>
      <p:bldP spid="21" grpId="1" animBg="1"/>
      <p:bldP spid="21" grpId="2" animBg="1"/>
      <p:bldP spid="23" grpId="0" animBg="1"/>
      <p:bldP spid="23" grpId="1" animBg="1"/>
      <p:bldP spid="24" grpId="0"/>
      <p:bldP spid="25" grpId="0"/>
      <p:bldP spid="26" grpId="0" animBg="1"/>
      <p:bldP spid="27" grpId="0"/>
      <p:bldP spid="28" grpId="0" animBg="1"/>
      <p:bldP spid="2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656692"/>
            <a:ext cx="8229600" cy="11430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Receive audio is fed to the transmitter to make a “Repeater.”</a:t>
            </a:r>
            <a:endParaRPr lang="en-US" sz="3200" b="1" dirty="0" smtClean="0"/>
          </a:p>
        </p:txBody>
      </p:sp>
      <p:sp>
        <p:nvSpPr>
          <p:cNvPr id="5" name="Chord 4"/>
          <p:cNvSpPr/>
          <p:nvPr/>
        </p:nvSpPr>
        <p:spPr>
          <a:xfrm rot="12206145">
            <a:off x="1667304" y="2585176"/>
            <a:ext cx="576064" cy="540060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3848" y="3825044"/>
            <a:ext cx="648072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Flowchart: Summing Junction 7"/>
          <p:cNvSpPr/>
          <p:nvPr/>
        </p:nvSpPr>
        <p:spPr>
          <a:xfrm>
            <a:off x="4680012" y="3140968"/>
            <a:ext cx="612068" cy="648072"/>
          </a:xfrm>
          <a:prstGeom prst="flowChartSummingJunc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5400000">
            <a:off x="6894258" y="3086962"/>
            <a:ext cx="576064" cy="6840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7524328" y="2600908"/>
            <a:ext cx="1044116" cy="828092"/>
            <a:chOff x="6804248" y="2168860"/>
            <a:chExt cx="900100" cy="8280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488324" y="2168860"/>
              <a:ext cx="0" cy="8280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72300" y="2168860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7272300" y="2168860"/>
              <a:ext cx="216024" cy="324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488324" y="2168860"/>
              <a:ext cx="216024" cy="324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04248" y="2996952"/>
              <a:ext cx="6840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91580" y="306896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Microphone</a:t>
            </a:r>
            <a:endParaRPr lang="en-US" b="1" dirty="0"/>
          </a:p>
        </p:txBody>
      </p:sp>
      <p:sp>
        <p:nvSpPr>
          <p:cNvPr id="26" name="Bent-Up Arrow 25"/>
          <p:cNvSpPr/>
          <p:nvPr/>
        </p:nvSpPr>
        <p:spPr>
          <a:xfrm>
            <a:off x="3887924" y="3861048"/>
            <a:ext cx="1152128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/>
          <p:cNvSpPr/>
          <p:nvPr/>
        </p:nvSpPr>
        <p:spPr>
          <a:xfrm flipV="1">
            <a:off x="3815916" y="2852936"/>
            <a:ext cx="1224136" cy="2520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12060" y="2960948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Modulator</a:t>
            </a:r>
            <a:endParaRPr lang="en-US" b="1" dirty="0"/>
          </a:p>
        </p:txBody>
      </p:sp>
      <p:sp>
        <p:nvSpPr>
          <p:cNvPr id="29" name="Right Arrow 28"/>
          <p:cNvSpPr/>
          <p:nvPr/>
        </p:nvSpPr>
        <p:spPr>
          <a:xfrm>
            <a:off x="2231740" y="2852936"/>
            <a:ext cx="9001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328084" y="3429000"/>
            <a:ext cx="1476164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44208" y="371703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RF Power Amplifier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416316" y="2852936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Antenna</a:t>
            </a:r>
            <a:endParaRPr lang="en-US" b="1" dirty="0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3221850" y="2546902"/>
            <a:ext cx="576064" cy="6840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311860" y="2384884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Audio Amplifier</a:t>
            </a:r>
            <a:endParaRPr lang="en-US" b="1" dirty="0"/>
          </a:p>
        </p:txBody>
      </p:sp>
      <p:sp>
        <p:nvSpPr>
          <p:cNvPr id="35" name="Flowchart: Or 34"/>
          <p:cNvSpPr/>
          <p:nvPr/>
        </p:nvSpPr>
        <p:spPr>
          <a:xfrm>
            <a:off x="3347864" y="3933056"/>
            <a:ext cx="365760" cy="365760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79812" y="34650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RF Oscillator</a:t>
            </a:r>
            <a:endParaRPr lang="en-US" b="1" dirty="0"/>
          </a:p>
        </p:txBody>
      </p:sp>
      <p:grpSp>
        <p:nvGrpSpPr>
          <p:cNvPr id="3" name="Group 38"/>
          <p:cNvGrpSpPr/>
          <p:nvPr/>
        </p:nvGrpSpPr>
        <p:grpSpPr>
          <a:xfrm>
            <a:off x="1763688" y="5373216"/>
            <a:ext cx="396044" cy="1008112"/>
            <a:chOff x="1475656" y="3861048"/>
            <a:chExt cx="288032" cy="864096"/>
          </a:xfrm>
        </p:grpSpPr>
        <p:sp>
          <p:nvSpPr>
            <p:cNvPr id="37" name="Rectangle 36"/>
            <p:cNvSpPr/>
            <p:nvPr/>
          </p:nvSpPr>
          <p:spPr>
            <a:xfrm>
              <a:off x="1655676" y="4041068"/>
              <a:ext cx="108012" cy="5400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anual Operation 37"/>
            <p:cNvSpPr/>
            <p:nvPr/>
          </p:nvSpPr>
          <p:spPr>
            <a:xfrm rot="16200000">
              <a:off x="1133618" y="4203086"/>
              <a:ext cx="864096" cy="180020"/>
            </a:xfrm>
            <a:prstGeom prst="flowChartManualOperat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Isosceles Triangle 39"/>
          <p:cNvSpPr/>
          <p:nvPr/>
        </p:nvSpPr>
        <p:spPr>
          <a:xfrm rot="16200000">
            <a:off x="2717794" y="5571238"/>
            <a:ext cx="576064" cy="6840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03748" y="508518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Audio Power Amplifier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63588" y="5841268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Speaker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5580112" y="5589240"/>
            <a:ext cx="756084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8316416" y="3429000"/>
            <a:ext cx="0" cy="2448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524328" y="5877272"/>
            <a:ext cx="7935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 rot="16200000">
            <a:off x="6894258" y="5535234"/>
            <a:ext cx="576064" cy="6840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72100" y="5229200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Tuner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5265204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Demodulator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4139952" y="5589240"/>
            <a:ext cx="75608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Right Arrow 54"/>
          <p:cNvSpPr/>
          <p:nvPr/>
        </p:nvSpPr>
        <p:spPr>
          <a:xfrm rot="10800000">
            <a:off x="6372200" y="5841267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0800000">
            <a:off x="4932040" y="5841267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0800000">
            <a:off x="3383868" y="5841267"/>
            <a:ext cx="7560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0800000">
            <a:off x="2195736" y="5877272"/>
            <a:ext cx="4680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732240" y="50131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Sensitive RF Amplifier</a:t>
            </a:r>
            <a:endParaRPr lang="en-US" b="1" dirty="0"/>
          </a:p>
        </p:txBody>
      </p:sp>
      <p:sp>
        <p:nvSpPr>
          <p:cNvPr id="77" name="Bent Arrow 76"/>
          <p:cNvSpPr/>
          <p:nvPr/>
        </p:nvSpPr>
        <p:spPr>
          <a:xfrm>
            <a:off x="2627784" y="2816932"/>
            <a:ext cx="1188132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Bent Arrow 77"/>
          <p:cNvSpPr/>
          <p:nvPr/>
        </p:nvSpPr>
        <p:spPr>
          <a:xfrm rot="16200000">
            <a:off x="1385646" y="4383106"/>
            <a:ext cx="2736304" cy="324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Minus 79"/>
          <p:cNvSpPr/>
          <p:nvPr/>
        </p:nvSpPr>
        <p:spPr>
          <a:xfrm>
            <a:off x="2843808" y="5733256"/>
            <a:ext cx="612068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580112" y="2528900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151 MHz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04048" y="4833156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159 MHz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395536" y="1700808"/>
            <a:ext cx="3888432" cy="1008112"/>
          </a:xfrm>
          <a:prstGeom prst="wedgeRoundRectCallout">
            <a:avLst>
              <a:gd name="adj1" fmla="val 16506"/>
              <a:gd name="adj2" fmla="val -4915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 transmits what it receives . . 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That’s why it’s called a “Repeater”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704348" y="3284984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992380" y="3284984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172400" y="3609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172400" y="3897052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ular Callout 62"/>
          <p:cNvSpPr/>
          <p:nvPr/>
        </p:nvSpPr>
        <p:spPr>
          <a:xfrm>
            <a:off x="2447764" y="3609020"/>
            <a:ext cx="3888432" cy="1296144"/>
          </a:xfrm>
          <a:prstGeom prst="wedgeRoundRectCallout">
            <a:avLst>
              <a:gd name="adj1" fmla="val 87757"/>
              <a:gd name="adj2" fmla="val -4283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special filter, called a “Duplexer” replaces the switch. 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This allow the transmitter and receiver to operate at the same time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6336" y="3717032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Filter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9" grpId="0" animBg="1"/>
      <p:bldP spid="23" grpId="0" animBg="1"/>
      <p:bldP spid="40" grpId="0" animBg="1"/>
      <p:bldP spid="41" grpId="0"/>
      <p:bldP spid="42" grpId="0"/>
      <p:bldP spid="58" grpId="0" animBg="1"/>
      <p:bldP spid="77" grpId="0" animBg="1"/>
      <p:bldP spid="78" grpId="0" animBg="1"/>
      <p:bldP spid="80" grpId="0" animBg="1"/>
      <p:bldP spid="81" grpId="0"/>
      <p:bldP spid="82" grpId="0"/>
      <p:bldP spid="48" grpId="1" animBg="1"/>
      <p:bldP spid="51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100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Repeaters can be used in several ways.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improve unit-to-unit communications </a:t>
            </a:r>
          </a:p>
          <a:p>
            <a:pPr marL="1428750" lvl="2" indent="-514350">
              <a:spcAft>
                <a:spcPts val="1800"/>
              </a:spcAft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(Shown in the previous illustration.)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extend local dispatch range by combing a repeater with another radio.</a:t>
            </a:r>
          </a:p>
          <a:p>
            <a:pPr marL="514350" indent="-514350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improve portable performance for a user operating from a vehicle</a:t>
            </a:r>
            <a:endParaRPr lang="en-US" sz="2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extend range over a thousand miles</a:t>
            </a: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Repeater. . . </a:t>
            </a:r>
            <a:endParaRPr lang="en-US" sz="3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680012" y="3861048"/>
            <a:ext cx="308041" cy="1056154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987824" y="2564904"/>
            <a:ext cx="504056" cy="786477"/>
            <a:chOff x="5904148" y="1952836"/>
            <a:chExt cx="661076" cy="1002501"/>
          </a:xfrm>
        </p:grpSpPr>
        <p:pic>
          <p:nvPicPr>
            <p:cNvPr id="5121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8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4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6" name="Freeform 15"/>
          <p:cNvSpPr/>
          <p:nvPr/>
        </p:nvSpPr>
        <p:spPr>
          <a:xfrm>
            <a:off x="0" y="3243978"/>
            <a:ext cx="9144000" cy="2531281"/>
          </a:xfrm>
          <a:custGeom>
            <a:avLst/>
            <a:gdLst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4615543 w 7939315"/>
              <a:gd name="connsiteY7" fmla="*/ 1374018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2340530 w 7939315"/>
              <a:gd name="connsiteY7" fmla="*/ 449296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46660"/>
              <a:gd name="connsiteX1" fmla="*/ 7794172 w 7939315"/>
              <a:gd name="connsiteY1" fmla="*/ 2157790 h 3246660"/>
              <a:gd name="connsiteX2" fmla="*/ 7416800 w 7939315"/>
              <a:gd name="connsiteY2" fmla="*/ 1083733 h 3246660"/>
              <a:gd name="connsiteX3" fmla="*/ 6836229 w 7939315"/>
              <a:gd name="connsiteY3" fmla="*/ 169333 h 3246660"/>
              <a:gd name="connsiteX4" fmla="*/ 6125029 w 7939315"/>
              <a:gd name="connsiteY4" fmla="*/ 67733 h 3246660"/>
              <a:gd name="connsiteX5" fmla="*/ 5588000 w 7939315"/>
              <a:gd name="connsiteY5" fmla="*/ 140304 h 3246660"/>
              <a:gd name="connsiteX6" fmla="*/ 5080000 w 7939315"/>
              <a:gd name="connsiteY6" fmla="*/ 517675 h 3246660"/>
              <a:gd name="connsiteX7" fmla="*/ 2340530 w 7939315"/>
              <a:gd name="connsiteY7" fmla="*/ 449296 h 3246660"/>
              <a:gd name="connsiteX8" fmla="*/ 2196514 w 7939315"/>
              <a:gd name="connsiteY8" fmla="*/ 2141484 h 3246660"/>
              <a:gd name="connsiteX9" fmla="*/ 2336800 w 7939315"/>
              <a:gd name="connsiteY9" fmla="*/ 3086704 h 3246660"/>
              <a:gd name="connsiteX10" fmla="*/ 1248229 w 7939315"/>
              <a:gd name="connsiteY10" fmla="*/ 3101218 h 3246660"/>
              <a:gd name="connsiteX11" fmla="*/ 0 w 7939315"/>
              <a:gd name="connsiteY11" fmla="*/ 3144761 h 3246660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248229 w 7939315"/>
              <a:gd name="connsiteY10" fmla="*/ 3101218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6949042 w 7939315"/>
              <a:gd name="connsiteY1" fmla="*/ 2753553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94352 h 3183038"/>
              <a:gd name="connsiteX1" fmla="*/ 6949042 w 7939315"/>
              <a:gd name="connsiteY1" fmla="*/ 2791830 h 3183038"/>
              <a:gd name="connsiteX2" fmla="*/ 6084946 w 7939315"/>
              <a:gd name="connsiteY2" fmla="*/ 1351670 h 3183038"/>
              <a:gd name="connsiteX3" fmla="*/ 6836229 w 7939315"/>
              <a:gd name="connsiteY3" fmla="*/ 207610 h 3183038"/>
              <a:gd name="connsiteX4" fmla="*/ 6125029 w 7939315"/>
              <a:gd name="connsiteY4" fmla="*/ 106010 h 3183038"/>
              <a:gd name="connsiteX5" fmla="*/ 5588000 w 7939315"/>
              <a:gd name="connsiteY5" fmla="*/ 178581 h 3183038"/>
              <a:gd name="connsiteX6" fmla="*/ 3888702 w 7939315"/>
              <a:gd name="connsiteY6" fmla="*/ 235546 h 3183038"/>
              <a:gd name="connsiteX7" fmla="*/ 3060610 w 7939315"/>
              <a:gd name="connsiteY7" fmla="*/ 595586 h 3183038"/>
              <a:gd name="connsiteX8" fmla="*/ 2196514 w 7939315"/>
              <a:gd name="connsiteY8" fmla="*/ 2179761 h 3183038"/>
              <a:gd name="connsiteX9" fmla="*/ 1548442 w 7939315"/>
              <a:gd name="connsiteY9" fmla="*/ 2935845 h 3183038"/>
              <a:gd name="connsiteX10" fmla="*/ 1152398 w 7939315"/>
              <a:gd name="connsiteY10" fmla="*/ 2971850 h 3183038"/>
              <a:gd name="connsiteX11" fmla="*/ 0 w 7939315"/>
              <a:gd name="connsiteY11" fmla="*/ 3183038 h 3183038"/>
              <a:gd name="connsiteX0" fmla="*/ 7939315 w 7939315"/>
              <a:gd name="connsiteY0" fmla="*/ 2975845 h 3164531"/>
              <a:gd name="connsiteX1" fmla="*/ 6949042 w 7939315"/>
              <a:gd name="connsiteY1" fmla="*/ 2773323 h 3164531"/>
              <a:gd name="connsiteX2" fmla="*/ 6084946 w 7939315"/>
              <a:gd name="connsiteY2" fmla="*/ 1333163 h 3164531"/>
              <a:gd name="connsiteX3" fmla="*/ 5508882 w 7939315"/>
              <a:gd name="connsiteY3" fmla="*/ 685091 h 3164531"/>
              <a:gd name="connsiteX4" fmla="*/ 6125029 w 7939315"/>
              <a:gd name="connsiteY4" fmla="*/ 87503 h 3164531"/>
              <a:gd name="connsiteX5" fmla="*/ 5588000 w 7939315"/>
              <a:gd name="connsiteY5" fmla="*/ 160074 h 3164531"/>
              <a:gd name="connsiteX6" fmla="*/ 3888702 w 7939315"/>
              <a:gd name="connsiteY6" fmla="*/ 217039 h 3164531"/>
              <a:gd name="connsiteX7" fmla="*/ 3060610 w 7939315"/>
              <a:gd name="connsiteY7" fmla="*/ 577079 h 3164531"/>
              <a:gd name="connsiteX8" fmla="*/ 2196514 w 7939315"/>
              <a:gd name="connsiteY8" fmla="*/ 2161254 h 3164531"/>
              <a:gd name="connsiteX9" fmla="*/ 1548442 w 7939315"/>
              <a:gd name="connsiteY9" fmla="*/ 2917338 h 3164531"/>
              <a:gd name="connsiteX10" fmla="*/ 1152398 w 7939315"/>
              <a:gd name="connsiteY10" fmla="*/ 2953343 h 3164531"/>
              <a:gd name="connsiteX11" fmla="*/ 0 w 7939315"/>
              <a:gd name="connsiteY11" fmla="*/ 3164531 h 3164531"/>
              <a:gd name="connsiteX0" fmla="*/ 7939315 w 7939315"/>
              <a:gd name="connsiteY0" fmla="*/ 2966351 h 3155037"/>
              <a:gd name="connsiteX1" fmla="*/ 6949042 w 7939315"/>
              <a:gd name="connsiteY1" fmla="*/ 2763829 h 3155037"/>
              <a:gd name="connsiteX2" fmla="*/ 6084946 w 7939315"/>
              <a:gd name="connsiteY2" fmla="*/ 1323669 h 3155037"/>
              <a:gd name="connsiteX3" fmla="*/ 5508882 w 7939315"/>
              <a:gd name="connsiteY3" fmla="*/ 675597 h 3155037"/>
              <a:gd name="connsiteX4" fmla="*/ 6125029 w 7939315"/>
              <a:gd name="connsiteY4" fmla="*/ 78009 h 3155037"/>
              <a:gd name="connsiteX5" fmla="*/ 4464766 w 7939315"/>
              <a:gd name="connsiteY5" fmla="*/ 207545 h 3155037"/>
              <a:gd name="connsiteX6" fmla="*/ 3888702 w 7939315"/>
              <a:gd name="connsiteY6" fmla="*/ 207545 h 3155037"/>
              <a:gd name="connsiteX7" fmla="*/ 3060610 w 7939315"/>
              <a:gd name="connsiteY7" fmla="*/ 567585 h 3155037"/>
              <a:gd name="connsiteX8" fmla="*/ 2196514 w 7939315"/>
              <a:gd name="connsiteY8" fmla="*/ 2151760 h 3155037"/>
              <a:gd name="connsiteX9" fmla="*/ 1548442 w 7939315"/>
              <a:gd name="connsiteY9" fmla="*/ 2907844 h 3155037"/>
              <a:gd name="connsiteX10" fmla="*/ 1152398 w 7939315"/>
              <a:gd name="connsiteY10" fmla="*/ 2943849 h 3155037"/>
              <a:gd name="connsiteX11" fmla="*/ 0 w 7939315"/>
              <a:gd name="connsiteY11" fmla="*/ 3155037 h 3155037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6084946 w 7939315"/>
              <a:gd name="connsiteY2" fmla="*/ 1176131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12838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24813 h 3013499"/>
              <a:gd name="connsiteX1" fmla="*/ 6949042 w 7939315"/>
              <a:gd name="connsiteY1" fmla="*/ 2622291 h 3013499"/>
              <a:gd name="connsiteX2" fmla="*/ 5472878 w 7939315"/>
              <a:gd name="connsiteY2" fmla="*/ 1218135 h 3013499"/>
              <a:gd name="connsiteX3" fmla="*/ 5112838 w 7939315"/>
              <a:gd name="connsiteY3" fmla="*/ 534059 h 3013499"/>
              <a:gd name="connsiteX4" fmla="*/ 4752798 w 7939315"/>
              <a:gd name="connsiteY4" fmla="*/ 210023 h 3013499"/>
              <a:gd name="connsiteX5" fmla="*/ 4284746 w 7939315"/>
              <a:gd name="connsiteY5" fmla="*/ 30003 h 3013499"/>
              <a:gd name="connsiteX6" fmla="*/ 3888702 w 7939315"/>
              <a:gd name="connsiteY6" fmla="*/ 66007 h 3013499"/>
              <a:gd name="connsiteX7" fmla="*/ 3060610 w 7939315"/>
              <a:gd name="connsiteY7" fmla="*/ 426047 h 3013499"/>
              <a:gd name="connsiteX8" fmla="*/ 2196514 w 7939315"/>
              <a:gd name="connsiteY8" fmla="*/ 2010222 h 3013499"/>
              <a:gd name="connsiteX9" fmla="*/ 1548442 w 7939315"/>
              <a:gd name="connsiteY9" fmla="*/ 2766306 h 3013499"/>
              <a:gd name="connsiteX10" fmla="*/ 1152398 w 7939315"/>
              <a:gd name="connsiteY10" fmla="*/ 2802311 h 3013499"/>
              <a:gd name="connsiteX11" fmla="*/ 0 w 7939315"/>
              <a:gd name="connsiteY11" fmla="*/ 3013499 h 3013499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196514 w 7939315"/>
              <a:gd name="connsiteY8" fmla="*/ 1992220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448542 w 7939315"/>
              <a:gd name="connsiteY8" fmla="*/ 2136237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  <a:gd name="connsiteX0" fmla="*/ 7939315 w 7939315"/>
              <a:gd name="connsiteY0" fmla="*/ 2806811 h 3066339"/>
              <a:gd name="connsiteX1" fmla="*/ 6949042 w 7939315"/>
              <a:gd name="connsiteY1" fmla="*/ 2604289 h 3066339"/>
              <a:gd name="connsiteX2" fmla="*/ 5472878 w 7939315"/>
              <a:gd name="connsiteY2" fmla="*/ 1200133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806811 h 3066339"/>
              <a:gd name="connsiteX1" fmla="*/ 6949042 w 7939315"/>
              <a:gd name="connsiteY1" fmla="*/ 2604289 h 3066339"/>
              <a:gd name="connsiteX2" fmla="*/ 5652898 w 7939315"/>
              <a:gd name="connsiteY2" fmla="*/ 2208245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806811 h 3066339"/>
              <a:gd name="connsiteX1" fmla="*/ 6877034 w 7939315"/>
              <a:gd name="connsiteY1" fmla="*/ 156017 h 3066339"/>
              <a:gd name="connsiteX2" fmla="*/ 5652898 w 7939315"/>
              <a:gd name="connsiteY2" fmla="*/ 2208245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974830 h 3234358"/>
              <a:gd name="connsiteX1" fmla="*/ 6877034 w 7939315"/>
              <a:gd name="connsiteY1" fmla="*/ 324036 h 3234358"/>
              <a:gd name="connsiteX2" fmla="*/ 5652898 w 7939315"/>
              <a:gd name="connsiteY2" fmla="*/ 2376264 h 3234358"/>
              <a:gd name="connsiteX3" fmla="*/ 5292858 w 7939315"/>
              <a:gd name="connsiteY3" fmla="*/ 2340260 h 3234358"/>
              <a:gd name="connsiteX4" fmla="*/ 4752798 w 7939315"/>
              <a:gd name="connsiteY4" fmla="*/ 360040 h 3234358"/>
              <a:gd name="connsiteX5" fmla="*/ 4284746 w 7939315"/>
              <a:gd name="connsiteY5" fmla="*/ 180020 h 3234358"/>
              <a:gd name="connsiteX6" fmla="*/ 3672678 w 7939315"/>
              <a:gd name="connsiteY6" fmla="*/ 288032 h 3234358"/>
              <a:gd name="connsiteX7" fmla="*/ 3060610 w 7939315"/>
              <a:gd name="connsiteY7" fmla="*/ 576064 h 3234358"/>
              <a:gd name="connsiteX8" fmla="*/ 2448542 w 7939315"/>
              <a:gd name="connsiteY8" fmla="*/ 2304256 h 3234358"/>
              <a:gd name="connsiteX9" fmla="*/ 1548442 w 7939315"/>
              <a:gd name="connsiteY9" fmla="*/ 2916323 h 3234358"/>
              <a:gd name="connsiteX10" fmla="*/ 756354 w 7939315"/>
              <a:gd name="connsiteY10" fmla="*/ 396044 h 3234358"/>
              <a:gd name="connsiteX11" fmla="*/ 0 w 7939315"/>
              <a:gd name="connsiteY11" fmla="*/ 3163516 h 3234358"/>
              <a:gd name="connsiteX0" fmla="*/ 7939315 w 7939315"/>
              <a:gd name="connsiteY0" fmla="*/ 2980830 h 3240358"/>
              <a:gd name="connsiteX1" fmla="*/ 6877034 w 7939315"/>
              <a:gd name="connsiteY1" fmla="*/ 330036 h 3240358"/>
              <a:gd name="connsiteX2" fmla="*/ 5652898 w 7939315"/>
              <a:gd name="connsiteY2" fmla="*/ 2382264 h 3240358"/>
              <a:gd name="connsiteX3" fmla="*/ 5292858 w 7939315"/>
              <a:gd name="connsiteY3" fmla="*/ 2346260 h 3240358"/>
              <a:gd name="connsiteX4" fmla="*/ 4752798 w 7939315"/>
              <a:gd name="connsiteY4" fmla="*/ 366040 h 3240358"/>
              <a:gd name="connsiteX5" fmla="*/ 4284746 w 7939315"/>
              <a:gd name="connsiteY5" fmla="*/ 186020 h 3240358"/>
              <a:gd name="connsiteX6" fmla="*/ 3672678 w 7939315"/>
              <a:gd name="connsiteY6" fmla="*/ 294032 h 3240358"/>
              <a:gd name="connsiteX7" fmla="*/ 3384646 w 7939315"/>
              <a:gd name="connsiteY7" fmla="*/ 1950216 h 3240358"/>
              <a:gd name="connsiteX8" fmla="*/ 2448542 w 7939315"/>
              <a:gd name="connsiteY8" fmla="*/ 2310256 h 3240358"/>
              <a:gd name="connsiteX9" fmla="*/ 1548442 w 7939315"/>
              <a:gd name="connsiteY9" fmla="*/ 2922323 h 3240358"/>
              <a:gd name="connsiteX10" fmla="*/ 756354 w 7939315"/>
              <a:gd name="connsiteY10" fmla="*/ 402044 h 3240358"/>
              <a:gd name="connsiteX11" fmla="*/ 0 w 7939315"/>
              <a:gd name="connsiteY11" fmla="*/ 3169516 h 3240358"/>
              <a:gd name="connsiteX0" fmla="*/ 7939315 w 7939315"/>
              <a:gd name="connsiteY0" fmla="*/ 2980830 h 3312366"/>
              <a:gd name="connsiteX1" fmla="*/ 6877034 w 7939315"/>
              <a:gd name="connsiteY1" fmla="*/ 330036 h 3312366"/>
              <a:gd name="connsiteX2" fmla="*/ 5652898 w 7939315"/>
              <a:gd name="connsiteY2" fmla="*/ 2382264 h 3312366"/>
              <a:gd name="connsiteX3" fmla="*/ 5292858 w 7939315"/>
              <a:gd name="connsiteY3" fmla="*/ 2346260 h 3312366"/>
              <a:gd name="connsiteX4" fmla="*/ 4752798 w 7939315"/>
              <a:gd name="connsiteY4" fmla="*/ 366040 h 3312366"/>
              <a:gd name="connsiteX5" fmla="*/ 4284746 w 7939315"/>
              <a:gd name="connsiteY5" fmla="*/ 186020 h 3312366"/>
              <a:gd name="connsiteX6" fmla="*/ 3672678 w 7939315"/>
              <a:gd name="connsiteY6" fmla="*/ 294032 h 3312366"/>
              <a:gd name="connsiteX7" fmla="*/ 3384646 w 7939315"/>
              <a:gd name="connsiteY7" fmla="*/ 1950216 h 3312366"/>
              <a:gd name="connsiteX8" fmla="*/ 2448542 w 7939315"/>
              <a:gd name="connsiteY8" fmla="*/ 2742304 h 3312366"/>
              <a:gd name="connsiteX9" fmla="*/ 1548442 w 7939315"/>
              <a:gd name="connsiteY9" fmla="*/ 2922323 h 3312366"/>
              <a:gd name="connsiteX10" fmla="*/ 756354 w 7939315"/>
              <a:gd name="connsiteY10" fmla="*/ 402044 h 3312366"/>
              <a:gd name="connsiteX11" fmla="*/ 0 w 7939315"/>
              <a:gd name="connsiteY11" fmla="*/ 3169516 h 3312366"/>
              <a:gd name="connsiteX0" fmla="*/ 7939315 w 7939315"/>
              <a:gd name="connsiteY0" fmla="*/ 2980830 h 3169516"/>
              <a:gd name="connsiteX1" fmla="*/ 6877034 w 7939315"/>
              <a:gd name="connsiteY1" fmla="*/ 330036 h 3169516"/>
              <a:gd name="connsiteX2" fmla="*/ 5652898 w 7939315"/>
              <a:gd name="connsiteY2" fmla="*/ 2382264 h 3169516"/>
              <a:gd name="connsiteX3" fmla="*/ 5292858 w 7939315"/>
              <a:gd name="connsiteY3" fmla="*/ 2346260 h 3169516"/>
              <a:gd name="connsiteX4" fmla="*/ 4752798 w 7939315"/>
              <a:gd name="connsiteY4" fmla="*/ 366040 h 3169516"/>
              <a:gd name="connsiteX5" fmla="*/ 4284746 w 7939315"/>
              <a:gd name="connsiteY5" fmla="*/ 186020 h 3169516"/>
              <a:gd name="connsiteX6" fmla="*/ 3672678 w 7939315"/>
              <a:gd name="connsiteY6" fmla="*/ 294032 h 3169516"/>
              <a:gd name="connsiteX7" fmla="*/ 3384646 w 7939315"/>
              <a:gd name="connsiteY7" fmla="*/ 1950216 h 3169516"/>
              <a:gd name="connsiteX8" fmla="*/ 2448542 w 7939315"/>
              <a:gd name="connsiteY8" fmla="*/ 2742304 h 3169516"/>
              <a:gd name="connsiteX9" fmla="*/ 1332418 w 7939315"/>
              <a:gd name="connsiteY9" fmla="*/ 1554172 h 3169516"/>
              <a:gd name="connsiteX10" fmla="*/ 756354 w 7939315"/>
              <a:gd name="connsiteY10" fmla="*/ 402044 h 3169516"/>
              <a:gd name="connsiteX11" fmla="*/ 0 w 7939315"/>
              <a:gd name="connsiteY11" fmla="*/ 3169516 h 3169516"/>
              <a:gd name="connsiteX0" fmla="*/ 7939315 w 7939315"/>
              <a:gd name="connsiteY0" fmla="*/ 3094843 h 3283529"/>
              <a:gd name="connsiteX1" fmla="*/ 6877034 w 7939315"/>
              <a:gd name="connsiteY1" fmla="*/ 444049 h 3283529"/>
              <a:gd name="connsiteX2" fmla="*/ 5652898 w 7939315"/>
              <a:gd name="connsiteY2" fmla="*/ 2496277 h 3283529"/>
              <a:gd name="connsiteX3" fmla="*/ 5292858 w 7939315"/>
              <a:gd name="connsiteY3" fmla="*/ 2460273 h 3283529"/>
              <a:gd name="connsiteX4" fmla="*/ 4752798 w 7939315"/>
              <a:gd name="connsiteY4" fmla="*/ 480053 h 3283529"/>
              <a:gd name="connsiteX5" fmla="*/ 4104726 w 7939315"/>
              <a:gd name="connsiteY5" fmla="*/ 12001 h 3283529"/>
              <a:gd name="connsiteX6" fmla="*/ 3672678 w 7939315"/>
              <a:gd name="connsiteY6" fmla="*/ 408045 h 3283529"/>
              <a:gd name="connsiteX7" fmla="*/ 3384646 w 7939315"/>
              <a:gd name="connsiteY7" fmla="*/ 2064229 h 3283529"/>
              <a:gd name="connsiteX8" fmla="*/ 2448542 w 7939315"/>
              <a:gd name="connsiteY8" fmla="*/ 2856317 h 3283529"/>
              <a:gd name="connsiteX9" fmla="*/ 1332418 w 7939315"/>
              <a:gd name="connsiteY9" fmla="*/ 1668185 h 3283529"/>
              <a:gd name="connsiteX10" fmla="*/ 756354 w 7939315"/>
              <a:gd name="connsiteY10" fmla="*/ 516057 h 3283529"/>
              <a:gd name="connsiteX11" fmla="*/ 0 w 7939315"/>
              <a:gd name="connsiteY11" fmla="*/ 3283529 h 3283529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3384646 w 7939315"/>
              <a:gd name="connsiteY7" fmla="*/ 2280254 h 3499554"/>
              <a:gd name="connsiteX8" fmla="*/ 2448542 w 7939315"/>
              <a:gd name="connsiteY8" fmla="*/ 3072342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2448542 w 7939315"/>
              <a:gd name="connsiteY8" fmla="*/ 3072342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1872478 w 7939315"/>
              <a:gd name="connsiteY8" fmla="*/ 2892323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1872478 w 7939315"/>
              <a:gd name="connsiteY8" fmla="*/ 2892323 h 3499554"/>
              <a:gd name="connsiteX9" fmla="*/ 1404426 w 7939315"/>
              <a:gd name="connsiteY9" fmla="*/ 516059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8191073 w 8191073"/>
              <a:gd name="connsiteY0" fmla="*/ 3310868 h 3324371"/>
              <a:gd name="connsiteX1" fmla="*/ 7128792 w 8191073"/>
              <a:gd name="connsiteY1" fmla="*/ 660074 h 3324371"/>
              <a:gd name="connsiteX2" fmla="*/ 5904656 w 8191073"/>
              <a:gd name="connsiteY2" fmla="*/ 2712302 h 3324371"/>
              <a:gd name="connsiteX3" fmla="*/ 5544616 w 8191073"/>
              <a:gd name="connsiteY3" fmla="*/ 2676298 h 3324371"/>
              <a:gd name="connsiteX4" fmla="*/ 5004556 w 8191073"/>
              <a:gd name="connsiteY4" fmla="*/ 696078 h 3324371"/>
              <a:gd name="connsiteX5" fmla="*/ 4356484 w 8191073"/>
              <a:gd name="connsiteY5" fmla="*/ 228026 h 3324371"/>
              <a:gd name="connsiteX6" fmla="*/ 3780420 w 8191073"/>
              <a:gd name="connsiteY6" fmla="*/ 2064231 h 3324371"/>
              <a:gd name="connsiteX7" fmla="*/ 3132348 w 8191073"/>
              <a:gd name="connsiteY7" fmla="*/ 3108347 h 3324371"/>
              <a:gd name="connsiteX8" fmla="*/ 2124236 w 8191073"/>
              <a:gd name="connsiteY8" fmla="*/ 2892323 h 3324371"/>
              <a:gd name="connsiteX9" fmla="*/ 1656184 w 8191073"/>
              <a:gd name="connsiteY9" fmla="*/ 516059 h 3324371"/>
              <a:gd name="connsiteX10" fmla="*/ 1008112 w 8191073"/>
              <a:gd name="connsiteY10" fmla="*/ 732082 h 3324371"/>
              <a:gd name="connsiteX11" fmla="*/ 0 w 8191073"/>
              <a:gd name="connsiteY11" fmla="*/ 2748307 h 3324371"/>
              <a:gd name="connsiteX0" fmla="*/ 8191073 w 8191073"/>
              <a:gd name="connsiteY0" fmla="*/ 3310868 h 3324371"/>
              <a:gd name="connsiteX1" fmla="*/ 7128792 w 8191073"/>
              <a:gd name="connsiteY1" fmla="*/ 660074 h 3324371"/>
              <a:gd name="connsiteX2" fmla="*/ 5904656 w 8191073"/>
              <a:gd name="connsiteY2" fmla="*/ 2712302 h 3324371"/>
              <a:gd name="connsiteX3" fmla="*/ 5544616 w 8191073"/>
              <a:gd name="connsiteY3" fmla="*/ 2676298 h 3324371"/>
              <a:gd name="connsiteX4" fmla="*/ 5004556 w 8191073"/>
              <a:gd name="connsiteY4" fmla="*/ 696078 h 3324371"/>
              <a:gd name="connsiteX5" fmla="*/ 4356484 w 8191073"/>
              <a:gd name="connsiteY5" fmla="*/ 228026 h 3324371"/>
              <a:gd name="connsiteX6" fmla="*/ 3780420 w 8191073"/>
              <a:gd name="connsiteY6" fmla="*/ 2064231 h 3324371"/>
              <a:gd name="connsiteX7" fmla="*/ 3132348 w 8191073"/>
              <a:gd name="connsiteY7" fmla="*/ 3108347 h 3324371"/>
              <a:gd name="connsiteX8" fmla="*/ 2124236 w 8191073"/>
              <a:gd name="connsiteY8" fmla="*/ 2892323 h 3324371"/>
              <a:gd name="connsiteX9" fmla="*/ 1656184 w 8191073"/>
              <a:gd name="connsiteY9" fmla="*/ 516059 h 3324371"/>
              <a:gd name="connsiteX10" fmla="*/ 612068 w 8191073"/>
              <a:gd name="connsiteY10" fmla="*/ 2640296 h 3324371"/>
              <a:gd name="connsiteX11" fmla="*/ 0 w 8191073"/>
              <a:gd name="connsiteY11" fmla="*/ 2748307 h 3324371"/>
              <a:gd name="connsiteX0" fmla="*/ 8191073 w 8191073"/>
              <a:gd name="connsiteY0" fmla="*/ 3310868 h 3336372"/>
              <a:gd name="connsiteX1" fmla="*/ 7128792 w 8191073"/>
              <a:gd name="connsiteY1" fmla="*/ 660074 h 3336372"/>
              <a:gd name="connsiteX2" fmla="*/ 5904656 w 8191073"/>
              <a:gd name="connsiteY2" fmla="*/ 2712302 h 3336372"/>
              <a:gd name="connsiteX3" fmla="*/ 5544616 w 8191073"/>
              <a:gd name="connsiteY3" fmla="*/ 2676298 h 3336372"/>
              <a:gd name="connsiteX4" fmla="*/ 5004556 w 8191073"/>
              <a:gd name="connsiteY4" fmla="*/ 696078 h 3336372"/>
              <a:gd name="connsiteX5" fmla="*/ 4356484 w 8191073"/>
              <a:gd name="connsiteY5" fmla="*/ 228026 h 3336372"/>
              <a:gd name="connsiteX6" fmla="*/ 3780420 w 8191073"/>
              <a:gd name="connsiteY6" fmla="*/ 2064231 h 3336372"/>
              <a:gd name="connsiteX7" fmla="*/ 3132348 w 8191073"/>
              <a:gd name="connsiteY7" fmla="*/ 3108347 h 3336372"/>
              <a:gd name="connsiteX8" fmla="*/ 2124236 w 8191073"/>
              <a:gd name="connsiteY8" fmla="*/ 2892323 h 3336372"/>
              <a:gd name="connsiteX9" fmla="*/ 1440160 w 8191073"/>
              <a:gd name="connsiteY9" fmla="*/ 444052 h 3336372"/>
              <a:gd name="connsiteX10" fmla="*/ 612068 w 8191073"/>
              <a:gd name="connsiteY10" fmla="*/ 2640296 h 3336372"/>
              <a:gd name="connsiteX11" fmla="*/ 0 w 8191073"/>
              <a:gd name="connsiteY11" fmla="*/ 2748307 h 3336372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544616 w 8191073"/>
              <a:gd name="connsiteY3" fmla="*/ 2676298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124236 w 8191073"/>
              <a:gd name="connsiteY8" fmla="*/ 2892323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544616 w 8191073"/>
              <a:gd name="connsiteY3" fmla="*/ 2676298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6156684 w 8191073"/>
              <a:gd name="connsiteY2" fmla="*/ 2532283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596844 w 8191073"/>
              <a:gd name="connsiteY1" fmla="*/ 1128127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380820 w 8191073"/>
              <a:gd name="connsiteY1" fmla="*/ 1740195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488832 w 8191073"/>
              <a:gd name="connsiteY1" fmla="*/ 2856319 h 3310868"/>
              <a:gd name="connsiteX2" fmla="*/ 7380820 w 8191073"/>
              <a:gd name="connsiteY2" fmla="*/ 1740195 h 3310868"/>
              <a:gd name="connsiteX3" fmla="*/ 6876764 w 8191073"/>
              <a:gd name="connsiteY3" fmla="*/ 588067 h 3310868"/>
              <a:gd name="connsiteX4" fmla="*/ 5400600 w 8191073"/>
              <a:gd name="connsiteY4" fmla="*/ 2424271 h 3310868"/>
              <a:gd name="connsiteX5" fmla="*/ 5004556 w 8191073"/>
              <a:gd name="connsiteY5" fmla="*/ 696078 h 3310868"/>
              <a:gd name="connsiteX6" fmla="*/ 4356484 w 8191073"/>
              <a:gd name="connsiteY6" fmla="*/ 228026 h 3310868"/>
              <a:gd name="connsiteX7" fmla="*/ 3780420 w 8191073"/>
              <a:gd name="connsiteY7" fmla="*/ 2064231 h 3310868"/>
              <a:gd name="connsiteX8" fmla="*/ 3096344 w 8191073"/>
              <a:gd name="connsiteY8" fmla="*/ 2388267 h 3310868"/>
              <a:gd name="connsiteX9" fmla="*/ 2412268 w 8191073"/>
              <a:gd name="connsiteY9" fmla="*/ 2244251 h 3310868"/>
              <a:gd name="connsiteX10" fmla="*/ 1440160 w 8191073"/>
              <a:gd name="connsiteY10" fmla="*/ 444052 h 3310868"/>
              <a:gd name="connsiteX11" fmla="*/ 612068 w 8191073"/>
              <a:gd name="connsiteY11" fmla="*/ 2640296 h 3310868"/>
              <a:gd name="connsiteX12" fmla="*/ 0 w 8191073"/>
              <a:gd name="connsiteY12" fmla="*/ 2748307 h 331086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380820 w 8352928"/>
              <a:gd name="connsiteY2" fmla="*/ 1740195 h 3024338"/>
              <a:gd name="connsiteX3" fmla="*/ 6876764 w 8352928"/>
              <a:gd name="connsiteY3" fmla="*/ 588067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164795 w 8352928"/>
              <a:gd name="connsiteY2" fmla="*/ 1488167 h 3024338"/>
              <a:gd name="connsiteX3" fmla="*/ 6876764 w 8352928"/>
              <a:gd name="connsiteY3" fmla="*/ 588067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16479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698477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524835 w 8352928"/>
              <a:gd name="connsiteY1" fmla="*/ 2460275 h 3024338"/>
              <a:gd name="connsiteX2" fmla="*/ 698477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160241 h 2832316"/>
              <a:gd name="connsiteX1" fmla="*/ 7524835 w 8352928"/>
              <a:gd name="connsiteY1" fmla="*/ 2268253 h 2832316"/>
              <a:gd name="connsiteX2" fmla="*/ 6984775 w 8352928"/>
              <a:gd name="connsiteY2" fmla="*/ 1296145 h 2832316"/>
              <a:gd name="connsiteX3" fmla="*/ 6516723 w 8352928"/>
              <a:gd name="connsiteY3" fmla="*/ 468053 h 2832316"/>
              <a:gd name="connsiteX4" fmla="*/ 5400600 w 8352928"/>
              <a:gd name="connsiteY4" fmla="*/ 2232249 h 2832316"/>
              <a:gd name="connsiteX5" fmla="*/ 5004555 w 8352928"/>
              <a:gd name="connsiteY5" fmla="*/ 1656185 h 2832316"/>
              <a:gd name="connsiteX6" fmla="*/ 4356484 w 8352928"/>
              <a:gd name="connsiteY6" fmla="*/ 36004 h 2832316"/>
              <a:gd name="connsiteX7" fmla="*/ 3780420 w 8352928"/>
              <a:gd name="connsiteY7" fmla="*/ 1872209 h 2832316"/>
              <a:gd name="connsiteX8" fmla="*/ 3096344 w 8352928"/>
              <a:gd name="connsiteY8" fmla="*/ 2196245 h 2832316"/>
              <a:gd name="connsiteX9" fmla="*/ 2412268 w 8352928"/>
              <a:gd name="connsiteY9" fmla="*/ 2052229 h 2832316"/>
              <a:gd name="connsiteX10" fmla="*/ 1440160 w 8352928"/>
              <a:gd name="connsiteY10" fmla="*/ 252030 h 2832316"/>
              <a:gd name="connsiteX11" fmla="*/ 612068 w 8352928"/>
              <a:gd name="connsiteY11" fmla="*/ 2448274 h 2832316"/>
              <a:gd name="connsiteX12" fmla="*/ 0 w 8352928"/>
              <a:gd name="connsiteY12" fmla="*/ 2556285 h 2832316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80420 w 8352928"/>
              <a:gd name="connsiteY7" fmla="*/ 1686186 h 2646293"/>
              <a:gd name="connsiteX8" fmla="*/ 3096344 w 8352928"/>
              <a:gd name="connsiteY8" fmla="*/ 2010222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44415 w 8352928"/>
              <a:gd name="connsiteY7" fmla="*/ 1830202 h 2646293"/>
              <a:gd name="connsiteX8" fmla="*/ 3096344 w 8352928"/>
              <a:gd name="connsiteY8" fmla="*/ 2010222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44415 w 8352928"/>
              <a:gd name="connsiteY7" fmla="*/ 1830202 h 2646293"/>
              <a:gd name="connsiteX8" fmla="*/ 3060339 w 8352928"/>
              <a:gd name="connsiteY8" fmla="*/ 2082230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526947"/>
              <a:gd name="connsiteY0" fmla="*/ 1974218 h 2646293"/>
              <a:gd name="connsiteX1" fmla="*/ 8388931 w 8526947"/>
              <a:gd name="connsiteY1" fmla="*/ 2190242 h 2646293"/>
              <a:gd name="connsiteX2" fmla="*/ 7524835 w 8526947"/>
              <a:gd name="connsiteY2" fmla="*/ 2082230 h 2646293"/>
              <a:gd name="connsiteX3" fmla="*/ 6984775 w 8526947"/>
              <a:gd name="connsiteY3" fmla="*/ 1110122 h 2646293"/>
              <a:gd name="connsiteX4" fmla="*/ 6516723 w 8526947"/>
              <a:gd name="connsiteY4" fmla="*/ 282030 h 2646293"/>
              <a:gd name="connsiteX5" fmla="*/ 5400600 w 8526947"/>
              <a:gd name="connsiteY5" fmla="*/ 2046226 h 2646293"/>
              <a:gd name="connsiteX6" fmla="*/ 5004555 w 8526947"/>
              <a:gd name="connsiteY6" fmla="*/ 1470162 h 2646293"/>
              <a:gd name="connsiteX7" fmla="*/ 4356483 w 8526947"/>
              <a:gd name="connsiteY7" fmla="*/ 210022 h 2646293"/>
              <a:gd name="connsiteX8" fmla="*/ 3744415 w 8526947"/>
              <a:gd name="connsiteY8" fmla="*/ 1830202 h 2646293"/>
              <a:gd name="connsiteX9" fmla="*/ 3060339 w 8526947"/>
              <a:gd name="connsiteY9" fmla="*/ 2082230 h 2646293"/>
              <a:gd name="connsiteX10" fmla="*/ 2412268 w 8526947"/>
              <a:gd name="connsiteY10" fmla="*/ 1866206 h 2646293"/>
              <a:gd name="connsiteX11" fmla="*/ 1440160 w 8526947"/>
              <a:gd name="connsiteY11" fmla="*/ 66007 h 2646293"/>
              <a:gd name="connsiteX12" fmla="*/ 612068 w 8526947"/>
              <a:gd name="connsiteY12" fmla="*/ 2262251 h 2646293"/>
              <a:gd name="connsiteX13" fmla="*/ 0 w 8526947"/>
              <a:gd name="connsiteY13" fmla="*/ 2370262 h 2646293"/>
              <a:gd name="connsiteX0" fmla="*/ 8640961 w 8814980"/>
              <a:gd name="connsiteY0" fmla="*/ 1974218 h 2628291"/>
              <a:gd name="connsiteX1" fmla="*/ 8676964 w 8814980"/>
              <a:gd name="connsiteY1" fmla="*/ 2190242 h 2628291"/>
              <a:gd name="connsiteX2" fmla="*/ 7812868 w 8814980"/>
              <a:gd name="connsiteY2" fmla="*/ 2082230 h 2628291"/>
              <a:gd name="connsiteX3" fmla="*/ 7272808 w 8814980"/>
              <a:gd name="connsiteY3" fmla="*/ 1110122 h 2628291"/>
              <a:gd name="connsiteX4" fmla="*/ 6804756 w 8814980"/>
              <a:gd name="connsiteY4" fmla="*/ 282030 h 2628291"/>
              <a:gd name="connsiteX5" fmla="*/ 5688633 w 8814980"/>
              <a:gd name="connsiteY5" fmla="*/ 2046226 h 2628291"/>
              <a:gd name="connsiteX6" fmla="*/ 5292588 w 8814980"/>
              <a:gd name="connsiteY6" fmla="*/ 1470162 h 2628291"/>
              <a:gd name="connsiteX7" fmla="*/ 4644516 w 8814980"/>
              <a:gd name="connsiteY7" fmla="*/ 210022 h 2628291"/>
              <a:gd name="connsiteX8" fmla="*/ 4032448 w 8814980"/>
              <a:gd name="connsiteY8" fmla="*/ 1830202 h 2628291"/>
              <a:gd name="connsiteX9" fmla="*/ 3348372 w 8814980"/>
              <a:gd name="connsiteY9" fmla="*/ 2082230 h 2628291"/>
              <a:gd name="connsiteX10" fmla="*/ 2700301 w 8814980"/>
              <a:gd name="connsiteY10" fmla="*/ 1866206 h 2628291"/>
              <a:gd name="connsiteX11" fmla="*/ 1728193 w 8814980"/>
              <a:gd name="connsiteY11" fmla="*/ 66007 h 2628291"/>
              <a:gd name="connsiteX12" fmla="*/ 900101 w 8814980"/>
              <a:gd name="connsiteY12" fmla="*/ 2262251 h 2628291"/>
              <a:gd name="connsiteX13" fmla="*/ 0 w 8814980"/>
              <a:gd name="connsiteY13" fmla="*/ 2262250 h 2628291"/>
              <a:gd name="connsiteX0" fmla="*/ 8640961 w 8814980"/>
              <a:gd name="connsiteY0" fmla="*/ 1950216 h 2460272"/>
              <a:gd name="connsiteX1" fmla="*/ 8676964 w 8814980"/>
              <a:gd name="connsiteY1" fmla="*/ 2166240 h 2460272"/>
              <a:gd name="connsiteX2" fmla="*/ 7812868 w 8814980"/>
              <a:gd name="connsiteY2" fmla="*/ 2058228 h 2460272"/>
              <a:gd name="connsiteX3" fmla="*/ 7272808 w 8814980"/>
              <a:gd name="connsiteY3" fmla="*/ 1086120 h 2460272"/>
              <a:gd name="connsiteX4" fmla="*/ 6804756 w 8814980"/>
              <a:gd name="connsiteY4" fmla="*/ 258028 h 2460272"/>
              <a:gd name="connsiteX5" fmla="*/ 5688633 w 8814980"/>
              <a:gd name="connsiteY5" fmla="*/ 2022224 h 2460272"/>
              <a:gd name="connsiteX6" fmla="*/ 5292588 w 8814980"/>
              <a:gd name="connsiteY6" fmla="*/ 1446160 h 2460272"/>
              <a:gd name="connsiteX7" fmla="*/ 4644516 w 8814980"/>
              <a:gd name="connsiteY7" fmla="*/ 186020 h 2460272"/>
              <a:gd name="connsiteX8" fmla="*/ 4032448 w 8814980"/>
              <a:gd name="connsiteY8" fmla="*/ 1806200 h 2460272"/>
              <a:gd name="connsiteX9" fmla="*/ 3348372 w 8814980"/>
              <a:gd name="connsiteY9" fmla="*/ 2058228 h 2460272"/>
              <a:gd name="connsiteX10" fmla="*/ 2700301 w 8814980"/>
              <a:gd name="connsiteY10" fmla="*/ 1842204 h 2460272"/>
              <a:gd name="connsiteX11" fmla="*/ 1728193 w 8814980"/>
              <a:gd name="connsiteY11" fmla="*/ 42005 h 2460272"/>
              <a:gd name="connsiteX12" fmla="*/ 936104 w 8814980"/>
              <a:gd name="connsiteY12" fmla="*/ 2094232 h 2460272"/>
              <a:gd name="connsiteX13" fmla="*/ 0 w 8814980"/>
              <a:gd name="connsiteY13" fmla="*/ 2238248 h 2460272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5688633 w 8814980"/>
              <a:gd name="connsiteY5" fmla="*/ 2058229 h 2502278"/>
              <a:gd name="connsiteX6" fmla="*/ 5292588 w 8814980"/>
              <a:gd name="connsiteY6" fmla="*/ 1482165 h 2502278"/>
              <a:gd name="connsiteX7" fmla="*/ 4644516 w 8814980"/>
              <a:gd name="connsiteY7" fmla="*/ 222025 h 2502278"/>
              <a:gd name="connsiteX8" fmla="*/ 4032448 w 8814980"/>
              <a:gd name="connsiteY8" fmla="*/ 1842205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2004223 h 2520280"/>
              <a:gd name="connsiteX1" fmla="*/ 8676964 w 8814980"/>
              <a:gd name="connsiteY1" fmla="*/ 2220247 h 2520280"/>
              <a:gd name="connsiteX2" fmla="*/ 7812868 w 8814980"/>
              <a:gd name="connsiteY2" fmla="*/ 2112235 h 2520280"/>
              <a:gd name="connsiteX3" fmla="*/ 7272808 w 8814980"/>
              <a:gd name="connsiteY3" fmla="*/ 1140127 h 2520280"/>
              <a:gd name="connsiteX4" fmla="*/ 6804756 w 8814980"/>
              <a:gd name="connsiteY4" fmla="*/ 312035 h 2520280"/>
              <a:gd name="connsiteX5" fmla="*/ 5688633 w 8814980"/>
              <a:gd name="connsiteY5" fmla="*/ 2076231 h 2520280"/>
              <a:gd name="connsiteX6" fmla="*/ 5292588 w 8814980"/>
              <a:gd name="connsiteY6" fmla="*/ 1500167 h 2520280"/>
              <a:gd name="connsiteX7" fmla="*/ 4500500 w 8814980"/>
              <a:gd name="connsiteY7" fmla="*/ 60007 h 2520280"/>
              <a:gd name="connsiteX8" fmla="*/ 4032448 w 8814980"/>
              <a:gd name="connsiteY8" fmla="*/ 1860207 h 2520280"/>
              <a:gd name="connsiteX9" fmla="*/ 3348372 w 8814980"/>
              <a:gd name="connsiteY9" fmla="*/ 2112235 h 2520280"/>
              <a:gd name="connsiteX10" fmla="*/ 2700301 w 8814980"/>
              <a:gd name="connsiteY10" fmla="*/ 1896211 h 2520280"/>
              <a:gd name="connsiteX11" fmla="*/ 1872208 w 8814980"/>
              <a:gd name="connsiteY11" fmla="*/ 60007 h 2520280"/>
              <a:gd name="connsiteX12" fmla="*/ 936104 w 8814980"/>
              <a:gd name="connsiteY12" fmla="*/ 2148239 h 2520280"/>
              <a:gd name="connsiteX13" fmla="*/ 0 w 8814980"/>
              <a:gd name="connsiteY13" fmla="*/ 2292255 h 2520280"/>
              <a:gd name="connsiteX0" fmla="*/ 8640961 w 8814980"/>
              <a:gd name="connsiteY0" fmla="*/ 1998222 h 2514279"/>
              <a:gd name="connsiteX1" fmla="*/ 8676964 w 8814980"/>
              <a:gd name="connsiteY1" fmla="*/ 2214246 h 2514279"/>
              <a:gd name="connsiteX2" fmla="*/ 7812868 w 8814980"/>
              <a:gd name="connsiteY2" fmla="*/ 2106234 h 2514279"/>
              <a:gd name="connsiteX3" fmla="*/ 7272808 w 8814980"/>
              <a:gd name="connsiteY3" fmla="*/ 1134126 h 2514279"/>
              <a:gd name="connsiteX4" fmla="*/ 6804756 w 8814980"/>
              <a:gd name="connsiteY4" fmla="*/ 306034 h 2514279"/>
              <a:gd name="connsiteX5" fmla="*/ 5688633 w 8814980"/>
              <a:gd name="connsiteY5" fmla="*/ 2070230 h 2514279"/>
              <a:gd name="connsiteX6" fmla="*/ 5292588 w 8814980"/>
              <a:gd name="connsiteY6" fmla="*/ 1494166 h 2514279"/>
              <a:gd name="connsiteX7" fmla="*/ 4500500 w 8814980"/>
              <a:gd name="connsiteY7" fmla="*/ 54006 h 2514279"/>
              <a:gd name="connsiteX8" fmla="*/ 3852428 w 8814980"/>
              <a:gd name="connsiteY8" fmla="*/ 1818202 h 2514279"/>
              <a:gd name="connsiteX9" fmla="*/ 3348372 w 8814980"/>
              <a:gd name="connsiteY9" fmla="*/ 2106234 h 2514279"/>
              <a:gd name="connsiteX10" fmla="*/ 2700301 w 8814980"/>
              <a:gd name="connsiteY10" fmla="*/ 1890210 h 2514279"/>
              <a:gd name="connsiteX11" fmla="*/ 1872208 w 8814980"/>
              <a:gd name="connsiteY11" fmla="*/ 54006 h 2514279"/>
              <a:gd name="connsiteX12" fmla="*/ 936104 w 8814980"/>
              <a:gd name="connsiteY12" fmla="*/ 2142238 h 2514279"/>
              <a:gd name="connsiteX13" fmla="*/ 0 w 8814980"/>
              <a:gd name="connsiteY13" fmla="*/ 2286254 h 2514279"/>
              <a:gd name="connsiteX0" fmla="*/ 8640961 w 8814980"/>
              <a:gd name="connsiteY0" fmla="*/ 1998222 h 2514279"/>
              <a:gd name="connsiteX1" fmla="*/ 8676964 w 8814980"/>
              <a:gd name="connsiteY1" fmla="*/ 2214246 h 2514279"/>
              <a:gd name="connsiteX2" fmla="*/ 7812868 w 8814980"/>
              <a:gd name="connsiteY2" fmla="*/ 2106234 h 2514279"/>
              <a:gd name="connsiteX3" fmla="*/ 7272808 w 8814980"/>
              <a:gd name="connsiteY3" fmla="*/ 1134126 h 2514279"/>
              <a:gd name="connsiteX4" fmla="*/ 6804756 w 8814980"/>
              <a:gd name="connsiteY4" fmla="*/ 306034 h 2514279"/>
              <a:gd name="connsiteX5" fmla="*/ 5868652 w 8814980"/>
              <a:gd name="connsiteY5" fmla="*/ 1890210 h 2514279"/>
              <a:gd name="connsiteX6" fmla="*/ 5292588 w 8814980"/>
              <a:gd name="connsiteY6" fmla="*/ 1494166 h 2514279"/>
              <a:gd name="connsiteX7" fmla="*/ 4500500 w 8814980"/>
              <a:gd name="connsiteY7" fmla="*/ 54006 h 2514279"/>
              <a:gd name="connsiteX8" fmla="*/ 3852428 w 8814980"/>
              <a:gd name="connsiteY8" fmla="*/ 1818202 h 2514279"/>
              <a:gd name="connsiteX9" fmla="*/ 3348372 w 8814980"/>
              <a:gd name="connsiteY9" fmla="*/ 2106234 h 2514279"/>
              <a:gd name="connsiteX10" fmla="*/ 2700301 w 8814980"/>
              <a:gd name="connsiteY10" fmla="*/ 1890210 h 2514279"/>
              <a:gd name="connsiteX11" fmla="*/ 1872208 w 8814980"/>
              <a:gd name="connsiteY11" fmla="*/ 54006 h 2514279"/>
              <a:gd name="connsiteX12" fmla="*/ 936104 w 8814980"/>
              <a:gd name="connsiteY12" fmla="*/ 2142238 h 2514279"/>
              <a:gd name="connsiteX13" fmla="*/ 0 w 8814980"/>
              <a:gd name="connsiteY13" fmla="*/ 2286254 h 2514279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5868652 w 8814980"/>
              <a:gd name="connsiteY5" fmla="*/ 1878209 h 2502278"/>
              <a:gd name="connsiteX6" fmla="*/ 5256584 w 8814980"/>
              <a:gd name="connsiteY6" fmla="*/ 1698189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6048672 w 8814980"/>
              <a:gd name="connsiteY5" fmla="*/ 1878208 h 2502278"/>
              <a:gd name="connsiteX6" fmla="*/ 5256584 w 8814980"/>
              <a:gd name="connsiteY6" fmla="*/ 1698189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6048672 w 8814980"/>
              <a:gd name="connsiteY5" fmla="*/ 1878208 h 2502278"/>
              <a:gd name="connsiteX6" fmla="*/ 5292588 w 8814980"/>
              <a:gd name="connsiteY6" fmla="*/ 1842204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40760 w 8814980"/>
              <a:gd name="connsiteY4" fmla="*/ 258028 h 2502278"/>
              <a:gd name="connsiteX5" fmla="*/ 6048672 w 8814980"/>
              <a:gd name="connsiteY5" fmla="*/ 1878208 h 2502278"/>
              <a:gd name="connsiteX6" fmla="*/ 5292588 w 8814980"/>
              <a:gd name="connsiteY6" fmla="*/ 1842204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964488 w 8964488"/>
              <a:gd name="connsiteY0" fmla="*/ 2160240 h 2502278"/>
              <a:gd name="connsiteX1" fmla="*/ 8676964 w 8964488"/>
              <a:gd name="connsiteY1" fmla="*/ 2202245 h 2502278"/>
              <a:gd name="connsiteX2" fmla="*/ 7812868 w 8964488"/>
              <a:gd name="connsiteY2" fmla="*/ 2094233 h 2502278"/>
              <a:gd name="connsiteX3" fmla="*/ 7272808 w 8964488"/>
              <a:gd name="connsiteY3" fmla="*/ 1122125 h 2502278"/>
              <a:gd name="connsiteX4" fmla="*/ 6840760 w 8964488"/>
              <a:gd name="connsiteY4" fmla="*/ 258028 h 2502278"/>
              <a:gd name="connsiteX5" fmla="*/ 6048672 w 8964488"/>
              <a:gd name="connsiteY5" fmla="*/ 1878208 h 2502278"/>
              <a:gd name="connsiteX6" fmla="*/ 5292588 w 8964488"/>
              <a:gd name="connsiteY6" fmla="*/ 1842204 h 2502278"/>
              <a:gd name="connsiteX7" fmla="*/ 4500500 w 8964488"/>
              <a:gd name="connsiteY7" fmla="*/ 42005 h 2502278"/>
              <a:gd name="connsiteX8" fmla="*/ 3852428 w 8964488"/>
              <a:gd name="connsiteY8" fmla="*/ 1806201 h 2502278"/>
              <a:gd name="connsiteX9" fmla="*/ 3348372 w 8964488"/>
              <a:gd name="connsiteY9" fmla="*/ 2094233 h 2502278"/>
              <a:gd name="connsiteX10" fmla="*/ 2700301 w 8964488"/>
              <a:gd name="connsiteY10" fmla="*/ 1878209 h 2502278"/>
              <a:gd name="connsiteX11" fmla="*/ 1872208 w 8964488"/>
              <a:gd name="connsiteY11" fmla="*/ 42005 h 2502278"/>
              <a:gd name="connsiteX12" fmla="*/ 936104 w 8964488"/>
              <a:gd name="connsiteY12" fmla="*/ 2130237 h 2502278"/>
              <a:gd name="connsiteX13" fmla="*/ 0 w 8964488"/>
              <a:gd name="connsiteY13" fmla="*/ 2274253 h 2502278"/>
              <a:gd name="connsiteX0" fmla="*/ 9144000 w 9144000"/>
              <a:gd name="connsiteY0" fmla="*/ 2160240 h 2513280"/>
              <a:gd name="connsiteX1" fmla="*/ 8856476 w 9144000"/>
              <a:gd name="connsiteY1" fmla="*/ 2202245 h 2513280"/>
              <a:gd name="connsiteX2" fmla="*/ 7992380 w 9144000"/>
              <a:gd name="connsiteY2" fmla="*/ 2094233 h 2513280"/>
              <a:gd name="connsiteX3" fmla="*/ 7452320 w 9144000"/>
              <a:gd name="connsiteY3" fmla="*/ 1122125 h 2513280"/>
              <a:gd name="connsiteX4" fmla="*/ 7020272 w 9144000"/>
              <a:gd name="connsiteY4" fmla="*/ 258028 h 2513280"/>
              <a:gd name="connsiteX5" fmla="*/ 6228184 w 9144000"/>
              <a:gd name="connsiteY5" fmla="*/ 1878208 h 2513280"/>
              <a:gd name="connsiteX6" fmla="*/ 5472100 w 9144000"/>
              <a:gd name="connsiteY6" fmla="*/ 1842204 h 2513280"/>
              <a:gd name="connsiteX7" fmla="*/ 4680012 w 9144000"/>
              <a:gd name="connsiteY7" fmla="*/ 42005 h 2513280"/>
              <a:gd name="connsiteX8" fmla="*/ 4031940 w 9144000"/>
              <a:gd name="connsiteY8" fmla="*/ 1806201 h 2513280"/>
              <a:gd name="connsiteX9" fmla="*/ 3527884 w 9144000"/>
              <a:gd name="connsiteY9" fmla="*/ 2094233 h 2513280"/>
              <a:gd name="connsiteX10" fmla="*/ 2879813 w 9144000"/>
              <a:gd name="connsiteY10" fmla="*/ 1878209 h 2513280"/>
              <a:gd name="connsiteX11" fmla="*/ 2051720 w 9144000"/>
              <a:gd name="connsiteY11" fmla="*/ 42005 h 2513280"/>
              <a:gd name="connsiteX12" fmla="*/ 1115616 w 9144000"/>
              <a:gd name="connsiteY12" fmla="*/ 2130237 h 2513280"/>
              <a:gd name="connsiteX13" fmla="*/ 0 w 9144000"/>
              <a:gd name="connsiteY13" fmla="*/ 2340260 h 2513280"/>
              <a:gd name="connsiteX0" fmla="*/ 9144000 w 9144000"/>
              <a:gd name="connsiteY0" fmla="*/ 2135237 h 2338260"/>
              <a:gd name="connsiteX1" fmla="*/ 8856476 w 9144000"/>
              <a:gd name="connsiteY1" fmla="*/ 2177242 h 2338260"/>
              <a:gd name="connsiteX2" fmla="*/ 7992380 w 9144000"/>
              <a:gd name="connsiteY2" fmla="*/ 2069230 h 2338260"/>
              <a:gd name="connsiteX3" fmla="*/ 7452320 w 9144000"/>
              <a:gd name="connsiteY3" fmla="*/ 1097122 h 2338260"/>
              <a:gd name="connsiteX4" fmla="*/ 7020272 w 9144000"/>
              <a:gd name="connsiteY4" fmla="*/ 233025 h 2338260"/>
              <a:gd name="connsiteX5" fmla="*/ 6228184 w 9144000"/>
              <a:gd name="connsiteY5" fmla="*/ 1853205 h 2338260"/>
              <a:gd name="connsiteX6" fmla="*/ 5472100 w 9144000"/>
              <a:gd name="connsiteY6" fmla="*/ 1817201 h 2338260"/>
              <a:gd name="connsiteX7" fmla="*/ 4680012 w 9144000"/>
              <a:gd name="connsiteY7" fmla="*/ 17002 h 2338260"/>
              <a:gd name="connsiteX8" fmla="*/ 4031940 w 9144000"/>
              <a:gd name="connsiteY8" fmla="*/ 1781198 h 2338260"/>
              <a:gd name="connsiteX9" fmla="*/ 3527884 w 9144000"/>
              <a:gd name="connsiteY9" fmla="*/ 2069230 h 2338260"/>
              <a:gd name="connsiteX10" fmla="*/ 2879813 w 9144000"/>
              <a:gd name="connsiteY10" fmla="*/ 1853206 h 2338260"/>
              <a:gd name="connsiteX11" fmla="*/ 2051720 w 9144000"/>
              <a:gd name="connsiteY11" fmla="*/ 17002 h 2338260"/>
              <a:gd name="connsiteX12" fmla="*/ 1151620 w 9144000"/>
              <a:gd name="connsiteY12" fmla="*/ 1955217 h 2338260"/>
              <a:gd name="connsiteX13" fmla="*/ 0 w 9144000"/>
              <a:gd name="connsiteY13" fmla="*/ 2315257 h 2338260"/>
              <a:gd name="connsiteX0" fmla="*/ 9144000 w 9144000"/>
              <a:gd name="connsiteY0" fmla="*/ 2124235 h 2304255"/>
              <a:gd name="connsiteX1" fmla="*/ 8856476 w 9144000"/>
              <a:gd name="connsiteY1" fmla="*/ 2166240 h 2304255"/>
              <a:gd name="connsiteX2" fmla="*/ 7992380 w 9144000"/>
              <a:gd name="connsiteY2" fmla="*/ 2058228 h 2304255"/>
              <a:gd name="connsiteX3" fmla="*/ 7452320 w 9144000"/>
              <a:gd name="connsiteY3" fmla="*/ 1086120 h 2304255"/>
              <a:gd name="connsiteX4" fmla="*/ 7020272 w 9144000"/>
              <a:gd name="connsiteY4" fmla="*/ 222023 h 2304255"/>
              <a:gd name="connsiteX5" fmla="*/ 6228184 w 9144000"/>
              <a:gd name="connsiteY5" fmla="*/ 1842203 h 2304255"/>
              <a:gd name="connsiteX6" fmla="*/ 5472100 w 9144000"/>
              <a:gd name="connsiteY6" fmla="*/ 1806199 h 2304255"/>
              <a:gd name="connsiteX7" fmla="*/ 4680012 w 9144000"/>
              <a:gd name="connsiteY7" fmla="*/ 6000 h 2304255"/>
              <a:gd name="connsiteX8" fmla="*/ 4031940 w 9144000"/>
              <a:gd name="connsiteY8" fmla="*/ 1770196 h 2304255"/>
              <a:gd name="connsiteX9" fmla="*/ 3527884 w 9144000"/>
              <a:gd name="connsiteY9" fmla="*/ 2058228 h 2304255"/>
              <a:gd name="connsiteX10" fmla="*/ 2879813 w 9144000"/>
              <a:gd name="connsiteY10" fmla="*/ 1842204 h 2304255"/>
              <a:gd name="connsiteX11" fmla="*/ 1907704 w 9144000"/>
              <a:gd name="connsiteY11" fmla="*/ 2052227 h 2304255"/>
              <a:gd name="connsiteX12" fmla="*/ 1151620 w 9144000"/>
              <a:gd name="connsiteY12" fmla="*/ 1944215 h 2304255"/>
              <a:gd name="connsiteX13" fmla="*/ 0 w 9144000"/>
              <a:gd name="connsiteY13" fmla="*/ 2304255 h 2304255"/>
              <a:gd name="connsiteX0" fmla="*/ 9144000 w 9144000"/>
              <a:gd name="connsiteY0" fmla="*/ 2329258 h 2509278"/>
              <a:gd name="connsiteX1" fmla="*/ 8856476 w 9144000"/>
              <a:gd name="connsiteY1" fmla="*/ 2371263 h 2509278"/>
              <a:gd name="connsiteX2" fmla="*/ 7992380 w 9144000"/>
              <a:gd name="connsiteY2" fmla="*/ 2263251 h 2509278"/>
              <a:gd name="connsiteX3" fmla="*/ 7452320 w 9144000"/>
              <a:gd name="connsiteY3" fmla="*/ 1291143 h 2509278"/>
              <a:gd name="connsiteX4" fmla="*/ 7020272 w 9144000"/>
              <a:gd name="connsiteY4" fmla="*/ 427046 h 2509278"/>
              <a:gd name="connsiteX5" fmla="*/ 6228184 w 9144000"/>
              <a:gd name="connsiteY5" fmla="*/ 2047226 h 2509278"/>
              <a:gd name="connsiteX6" fmla="*/ 5472100 w 9144000"/>
              <a:gd name="connsiteY6" fmla="*/ 2011222 h 2509278"/>
              <a:gd name="connsiteX7" fmla="*/ 4680012 w 9144000"/>
              <a:gd name="connsiteY7" fmla="*/ 211023 h 2509278"/>
              <a:gd name="connsiteX8" fmla="*/ 3383868 w 9144000"/>
              <a:gd name="connsiteY8" fmla="*/ 745083 h 2509278"/>
              <a:gd name="connsiteX9" fmla="*/ 3527884 w 9144000"/>
              <a:gd name="connsiteY9" fmla="*/ 2263251 h 2509278"/>
              <a:gd name="connsiteX10" fmla="*/ 2879813 w 9144000"/>
              <a:gd name="connsiteY10" fmla="*/ 2047227 h 2509278"/>
              <a:gd name="connsiteX11" fmla="*/ 1907704 w 9144000"/>
              <a:gd name="connsiteY11" fmla="*/ 2257250 h 2509278"/>
              <a:gd name="connsiteX12" fmla="*/ 1151620 w 9144000"/>
              <a:gd name="connsiteY12" fmla="*/ 2149238 h 2509278"/>
              <a:gd name="connsiteX13" fmla="*/ 0 w 9144000"/>
              <a:gd name="connsiteY13" fmla="*/ 2509278 h 2509278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383868 w 9144000"/>
              <a:gd name="connsiteY8" fmla="*/ 444051 h 2208246"/>
              <a:gd name="connsiteX9" fmla="*/ 3527884 w 9144000"/>
              <a:gd name="connsiteY9" fmla="*/ 1962219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383868 w 9144000"/>
              <a:gd name="connsiteY8" fmla="*/ 44405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887924 w 9144000"/>
              <a:gd name="connsiteY8" fmla="*/ 26403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499992 w 9144000"/>
              <a:gd name="connsiteY7" fmla="*/ 1488167 h 2208246"/>
              <a:gd name="connsiteX8" fmla="*/ 3887924 w 9144000"/>
              <a:gd name="connsiteY8" fmla="*/ 26403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112234 h 2292254"/>
              <a:gd name="connsiteX1" fmla="*/ 8856476 w 9144000"/>
              <a:gd name="connsiteY1" fmla="*/ 2154239 h 2292254"/>
              <a:gd name="connsiteX2" fmla="*/ 7992380 w 9144000"/>
              <a:gd name="connsiteY2" fmla="*/ 2046227 h 2292254"/>
              <a:gd name="connsiteX3" fmla="*/ 7452320 w 9144000"/>
              <a:gd name="connsiteY3" fmla="*/ 1074119 h 2292254"/>
              <a:gd name="connsiteX4" fmla="*/ 7020272 w 9144000"/>
              <a:gd name="connsiteY4" fmla="*/ 210022 h 2292254"/>
              <a:gd name="connsiteX5" fmla="*/ 6228184 w 9144000"/>
              <a:gd name="connsiteY5" fmla="*/ 1830202 h 2292254"/>
              <a:gd name="connsiteX6" fmla="*/ 5472100 w 9144000"/>
              <a:gd name="connsiteY6" fmla="*/ 1794198 h 2292254"/>
              <a:gd name="connsiteX7" fmla="*/ 4499992 w 9144000"/>
              <a:gd name="connsiteY7" fmla="*/ 1572175 h 2292254"/>
              <a:gd name="connsiteX8" fmla="*/ 3815916 w 9144000"/>
              <a:gd name="connsiteY8" fmla="*/ 168019 h 2292254"/>
              <a:gd name="connsiteX9" fmla="*/ 2951820 w 9144000"/>
              <a:gd name="connsiteY9" fmla="*/ 564063 h 2292254"/>
              <a:gd name="connsiteX10" fmla="*/ 2879813 w 9144000"/>
              <a:gd name="connsiteY10" fmla="*/ 1830203 h 2292254"/>
              <a:gd name="connsiteX11" fmla="*/ 1907704 w 9144000"/>
              <a:gd name="connsiteY11" fmla="*/ 2040226 h 2292254"/>
              <a:gd name="connsiteX12" fmla="*/ 1151620 w 9144000"/>
              <a:gd name="connsiteY12" fmla="*/ 1932214 h 2292254"/>
              <a:gd name="connsiteX13" fmla="*/ 0 w 9144000"/>
              <a:gd name="connsiteY13" fmla="*/ 2292254 h 2292254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1907704 w 9144000"/>
              <a:gd name="connsiteY11" fmla="*/ 2064228 h 2316256"/>
              <a:gd name="connsiteX12" fmla="*/ 1151620 w 9144000"/>
              <a:gd name="connsiteY12" fmla="*/ 1956216 h 2316256"/>
              <a:gd name="connsiteX13" fmla="*/ 0 w 9144000"/>
              <a:gd name="connsiteY13" fmla="*/ 2316256 h 2316256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2231740 w 9144000"/>
              <a:gd name="connsiteY11" fmla="*/ 2172241 h 2316256"/>
              <a:gd name="connsiteX12" fmla="*/ 1151620 w 9144000"/>
              <a:gd name="connsiteY12" fmla="*/ 1956216 h 2316256"/>
              <a:gd name="connsiteX13" fmla="*/ 0 w 9144000"/>
              <a:gd name="connsiteY13" fmla="*/ 2316256 h 2316256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2231740 w 9144000"/>
              <a:gd name="connsiteY11" fmla="*/ 2172241 h 2316256"/>
              <a:gd name="connsiteX12" fmla="*/ 1223628 w 9144000"/>
              <a:gd name="connsiteY12" fmla="*/ 2064229 h 2316256"/>
              <a:gd name="connsiteX13" fmla="*/ 0 w 9144000"/>
              <a:gd name="connsiteY13" fmla="*/ 2316256 h 2316256"/>
              <a:gd name="connsiteX0" fmla="*/ 9144000 w 9144000"/>
              <a:gd name="connsiteY0" fmla="*/ 2136236 h 2250249"/>
              <a:gd name="connsiteX1" fmla="*/ 8856476 w 9144000"/>
              <a:gd name="connsiteY1" fmla="*/ 2178241 h 2250249"/>
              <a:gd name="connsiteX2" fmla="*/ 7992380 w 9144000"/>
              <a:gd name="connsiteY2" fmla="*/ 2070229 h 2250249"/>
              <a:gd name="connsiteX3" fmla="*/ 7452320 w 9144000"/>
              <a:gd name="connsiteY3" fmla="*/ 1098121 h 2250249"/>
              <a:gd name="connsiteX4" fmla="*/ 7020272 w 9144000"/>
              <a:gd name="connsiteY4" fmla="*/ 234024 h 2250249"/>
              <a:gd name="connsiteX5" fmla="*/ 6228184 w 9144000"/>
              <a:gd name="connsiteY5" fmla="*/ 1854204 h 2250249"/>
              <a:gd name="connsiteX6" fmla="*/ 5472100 w 9144000"/>
              <a:gd name="connsiteY6" fmla="*/ 1818200 h 2250249"/>
              <a:gd name="connsiteX7" fmla="*/ 4499992 w 9144000"/>
              <a:gd name="connsiteY7" fmla="*/ 1596177 h 2250249"/>
              <a:gd name="connsiteX8" fmla="*/ 3815916 w 9144000"/>
              <a:gd name="connsiteY8" fmla="*/ 192021 h 2250249"/>
              <a:gd name="connsiteX9" fmla="*/ 3167844 w 9144000"/>
              <a:gd name="connsiteY9" fmla="*/ 444049 h 2250249"/>
              <a:gd name="connsiteX10" fmla="*/ 2879813 w 9144000"/>
              <a:gd name="connsiteY10" fmla="*/ 1854205 h 2250249"/>
              <a:gd name="connsiteX11" fmla="*/ 2231740 w 9144000"/>
              <a:gd name="connsiteY11" fmla="*/ 2172241 h 2250249"/>
              <a:gd name="connsiteX12" fmla="*/ 1223628 w 9144000"/>
              <a:gd name="connsiteY12" fmla="*/ 2064229 h 2250249"/>
              <a:gd name="connsiteX13" fmla="*/ 0 w 9144000"/>
              <a:gd name="connsiteY13" fmla="*/ 2064229 h 2250249"/>
              <a:gd name="connsiteX0" fmla="*/ 9144000 w 9144000"/>
              <a:gd name="connsiteY0" fmla="*/ 2136236 h 2424269"/>
              <a:gd name="connsiteX1" fmla="*/ 8856476 w 9144000"/>
              <a:gd name="connsiteY1" fmla="*/ 2178241 h 2424269"/>
              <a:gd name="connsiteX2" fmla="*/ 7992380 w 9144000"/>
              <a:gd name="connsiteY2" fmla="*/ 2070229 h 2424269"/>
              <a:gd name="connsiteX3" fmla="*/ 7452320 w 9144000"/>
              <a:gd name="connsiteY3" fmla="*/ 1098121 h 2424269"/>
              <a:gd name="connsiteX4" fmla="*/ 7020272 w 9144000"/>
              <a:gd name="connsiteY4" fmla="*/ 234024 h 2424269"/>
              <a:gd name="connsiteX5" fmla="*/ 6228184 w 9144000"/>
              <a:gd name="connsiteY5" fmla="*/ 1854204 h 2424269"/>
              <a:gd name="connsiteX6" fmla="*/ 5472100 w 9144000"/>
              <a:gd name="connsiteY6" fmla="*/ 1818200 h 2424269"/>
              <a:gd name="connsiteX7" fmla="*/ 4499992 w 9144000"/>
              <a:gd name="connsiteY7" fmla="*/ 1596177 h 2424269"/>
              <a:gd name="connsiteX8" fmla="*/ 3815916 w 9144000"/>
              <a:gd name="connsiteY8" fmla="*/ 192021 h 2424269"/>
              <a:gd name="connsiteX9" fmla="*/ 3167844 w 9144000"/>
              <a:gd name="connsiteY9" fmla="*/ 444049 h 2424269"/>
              <a:gd name="connsiteX10" fmla="*/ 2555776 w 9144000"/>
              <a:gd name="connsiteY10" fmla="*/ 552062 h 2424269"/>
              <a:gd name="connsiteX11" fmla="*/ 2231740 w 9144000"/>
              <a:gd name="connsiteY11" fmla="*/ 2172241 h 2424269"/>
              <a:gd name="connsiteX12" fmla="*/ 1223628 w 9144000"/>
              <a:gd name="connsiteY12" fmla="*/ 2064229 h 2424269"/>
              <a:gd name="connsiteX13" fmla="*/ 0 w 9144000"/>
              <a:gd name="connsiteY13" fmla="*/ 2064229 h 2424269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228184 w 9144000"/>
              <a:gd name="connsiteY5" fmla="*/ 1920211 h 2490276"/>
              <a:gd name="connsiteX6" fmla="*/ 5472100 w 9144000"/>
              <a:gd name="connsiteY6" fmla="*/ 1884207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480212 w 9144000"/>
              <a:gd name="connsiteY5" fmla="*/ 474053 h 2490276"/>
              <a:gd name="connsiteX6" fmla="*/ 5472100 w 9144000"/>
              <a:gd name="connsiteY6" fmla="*/ 1884207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480212 w 9144000"/>
              <a:gd name="connsiteY5" fmla="*/ 474053 h 2490276"/>
              <a:gd name="connsiteX6" fmla="*/ 5760132 w 9144000"/>
              <a:gd name="connsiteY6" fmla="*/ 1872208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1205133 h 2531281"/>
              <a:gd name="connsiteX4" fmla="*/ 7020272 w 9144000"/>
              <a:gd name="connsiteY4" fmla="*/ 341036 h 2531281"/>
              <a:gd name="connsiteX5" fmla="*/ 6480212 w 9144000"/>
              <a:gd name="connsiteY5" fmla="*/ 515058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7020272 w 9144000"/>
              <a:gd name="connsiteY4" fmla="*/ 341036 h 2531281"/>
              <a:gd name="connsiteX5" fmla="*/ 6480212 w 9144000"/>
              <a:gd name="connsiteY5" fmla="*/ 515058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531281">
                <a:moveTo>
                  <a:pt x="9144000" y="2243248"/>
                </a:moveTo>
                <a:cubicBezTo>
                  <a:pt x="9137586" y="2249104"/>
                  <a:pt x="9048413" y="2296254"/>
                  <a:pt x="8856476" y="2285253"/>
                </a:cubicBezTo>
                <a:cubicBezTo>
                  <a:pt x="8664539" y="2274252"/>
                  <a:pt x="8226406" y="2425268"/>
                  <a:pt x="7992380" y="2177241"/>
                </a:cubicBezTo>
                <a:cubicBezTo>
                  <a:pt x="7758354" y="1929214"/>
                  <a:pt x="7614338" y="1103124"/>
                  <a:pt x="7452320" y="797090"/>
                </a:cubicBezTo>
                <a:cubicBezTo>
                  <a:pt x="7290302" y="491056"/>
                  <a:pt x="7182290" y="388041"/>
                  <a:pt x="7020272" y="341036"/>
                </a:cubicBezTo>
                <a:cubicBezTo>
                  <a:pt x="6858254" y="294031"/>
                  <a:pt x="6690235" y="253029"/>
                  <a:pt x="6480212" y="515058"/>
                </a:cubicBezTo>
                <a:cubicBezTo>
                  <a:pt x="6270189" y="777087"/>
                  <a:pt x="6054165" y="1674187"/>
                  <a:pt x="5760132" y="1913213"/>
                </a:cubicBezTo>
                <a:cubicBezTo>
                  <a:pt x="5466099" y="2152240"/>
                  <a:pt x="5040052" y="2218247"/>
                  <a:pt x="4716016" y="1949217"/>
                </a:cubicBezTo>
                <a:cubicBezTo>
                  <a:pt x="4391980" y="1680187"/>
                  <a:pt x="4109948" y="598066"/>
                  <a:pt x="3815916" y="299033"/>
                </a:cubicBezTo>
                <a:cubicBezTo>
                  <a:pt x="3521884" y="0"/>
                  <a:pt x="3161843" y="95011"/>
                  <a:pt x="2951820" y="155018"/>
                </a:cubicBezTo>
                <a:cubicBezTo>
                  <a:pt x="2741797" y="215025"/>
                  <a:pt x="2675789" y="305035"/>
                  <a:pt x="2555776" y="659074"/>
                </a:cubicBezTo>
                <a:cubicBezTo>
                  <a:pt x="2435763" y="1013113"/>
                  <a:pt x="2453765" y="2027225"/>
                  <a:pt x="2231740" y="2279253"/>
                </a:cubicBezTo>
                <a:cubicBezTo>
                  <a:pt x="2009715" y="2531281"/>
                  <a:pt x="1595585" y="2189243"/>
                  <a:pt x="1223628" y="2171241"/>
                </a:cubicBezTo>
                <a:cubicBezTo>
                  <a:pt x="851671" y="2153239"/>
                  <a:pt x="99181" y="2166403"/>
                  <a:pt x="0" y="217124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ASTRO XTL 2500 Digital Mobile Radio"/>
          <p:cNvPicPr>
            <a:picLocks noChangeAspect="1" noChangeArrowheads="1"/>
          </p:cNvPicPr>
          <p:nvPr/>
        </p:nvPicPr>
        <p:blipFill>
          <a:blip r:embed="rId5" cstate="print"/>
          <a:srcRect t="19894" r="4335" b="19001"/>
          <a:stretch>
            <a:fillRect/>
          </a:stretch>
        </p:blipFill>
        <p:spPr bwMode="auto">
          <a:xfrm>
            <a:off x="7920372" y="4725144"/>
            <a:ext cx="724268" cy="3797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588224" y="2492896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04248" y="2816932"/>
            <a:ext cx="504056" cy="786477"/>
            <a:chOff x="5904148" y="1952836"/>
            <a:chExt cx="661076" cy="1002501"/>
          </a:xfrm>
        </p:grpSpPr>
        <p:pic>
          <p:nvPicPr>
            <p:cNvPr id="33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34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4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36" name="Freeform 35"/>
          <p:cNvSpPr/>
          <p:nvPr/>
        </p:nvSpPr>
        <p:spPr>
          <a:xfrm>
            <a:off x="1655677" y="3248980"/>
            <a:ext cx="1296144" cy="1404155"/>
          </a:xfrm>
          <a:custGeom>
            <a:avLst/>
            <a:gdLst>
              <a:gd name="connsiteX0" fmla="*/ 3193143 w 3193143"/>
              <a:gd name="connsiteY0" fmla="*/ 0 h 2714171"/>
              <a:gd name="connsiteX1" fmla="*/ 1277257 w 3193143"/>
              <a:gd name="connsiteY1" fmla="*/ 740228 h 2714171"/>
              <a:gd name="connsiteX2" fmla="*/ 508000 w 3193143"/>
              <a:gd name="connsiteY2" fmla="*/ 2119086 h 2714171"/>
              <a:gd name="connsiteX3" fmla="*/ 0 w 3193143"/>
              <a:gd name="connsiteY3" fmla="*/ 2714171 h 2714171"/>
              <a:gd name="connsiteX0" fmla="*/ 3193143 w 3193143"/>
              <a:gd name="connsiteY0" fmla="*/ 0 h 2714171"/>
              <a:gd name="connsiteX1" fmla="*/ 2200680 w 3193143"/>
              <a:gd name="connsiteY1" fmla="*/ 1569246 h 2714171"/>
              <a:gd name="connsiteX2" fmla="*/ 508000 w 3193143"/>
              <a:gd name="connsiteY2" fmla="*/ 2119086 h 2714171"/>
              <a:gd name="connsiteX3" fmla="*/ 0 w 3193143"/>
              <a:gd name="connsiteY3" fmla="*/ 2714171 h 2714171"/>
              <a:gd name="connsiteX0" fmla="*/ 3193143 w 3193143"/>
              <a:gd name="connsiteY0" fmla="*/ 0 h 2714171"/>
              <a:gd name="connsiteX1" fmla="*/ 2200680 w 3193143"/>
              <a:gd name="connsiteY1" fmla="*/ 1569246 h 2714171"/>
              <a:gd name="connsiteX2" fmla="*/ 1941776 w 3193143"/>
              <a:gd name="connsiteY2" fmla="*/ 1940910 h 2714171"/>
              <a:gd name="connsiteX3" fmla="*/ 0 w 3193143"/>
              <a:gd name="connsiteY3" fmla="*/ 2714171 h 2714171"/>
              <a:gd name="connsiteX0" fmla="*/ 3193143 w 3193143"/>
              <a:gd name="connsiteY0" fmla="*/ 0 h 2714171"/>
              <a:gd name="connsiteX1" fmla="*/ 2373282 w 3193143"/>
              <a:gd name="connsiteY1" fmla="*/ 1032399 h 2714171"/>
              <a:gd name="connsiteX2" fmla="*/ 1941776 w 3193143"/>
              <a:gd name="connsiteY2" fmla="*/ 1940910 h 2714171"/>
              <a:gd name="connsiteX3" fmla="*/ 0 w 3193143"/>
              <a:gd name="connsiteY3" fmla="*/ 2714171 h 2714171"/>
              <a:gd name="connsiteX0" fmla="*/ 1769174 w 1769174"/>
              <a:gd name="connsiteY0" fmla="*/ 0 h 2147390"/>
              <a:gd name="connsiteX1" fmla="*/ 949313 w 1769174"/>
              <a:gd name="connsiteY1" fmla="*/ 1032399 h 2147390"/>
              <a:gd name="connsiteX2" fmla="*/ 517807 w 1769174"/>
              <a:gd name="connsiteY2" fmla="*/ 1940910 h 2147390"/>
              <a:gd name="connsiteX3" fmla="*/ 0 w 1769174"/>
              <a:gd name="connsiteY3" fmla="*/ 2147390 h 2147390"/>
              <a:gd name="connsiteX0" fmla="*/ 3926703 w 3926703"/>
              <a:gd name="connsiteY0" fmla="*/ 0 h 2119859"/>
              <a:gd name="connsiteX1" fmla="*/ 3106842 w 3926703"/>
              <a:gd name="connsiteY1" fmla="*/ 1032399 h 2119859"/>
              <a:gd name="connsiteX2" fmla="*/ 2675336 w 3926703"/>
              <a:gd name="connsiteY2" fmla="*/ 1940910 h 2119859"/>
              <a:gd name="connsiteX3" fmla="*/ 0 w 3926703"/>
              <a:gd name="connsiteY3" fmla="*/ 2106094 h 2119859"/>
              <a:gd name="connsiteX0" fmla="*/ 949313 w 3394513"/>
              <a:gd name="connsiteY0" fmla="*/ 13766 h 1266409"/>
              <a:gd name="connsiteX1" fmla="*/ 3106842 w 3394513"/>
              <a:gd name="connsiteY1" fmla="*/ 178949 h 1266409"/>
              <a:gd name="connsiteX2" fmla="*/ 2675336 w 3394513"/>
              <a:gd name="connsiteY2" fmla="*/ 1087460 h 1266409"/>
              <a:gd name="connsiteX3" fmla="*/ 0 w 3394513"/>
              <a:gd name="connsiteY3" fmla="*/ 1252644 h 1266409"/>
              <a:gd name="connsiteX0" fmla="*/ 1021230 w 2783211"/>
              <a:gd name="connsiteY0" fmla="*/ 0 h 1238878"/>
              <a:gd name="connsiteX1" fmla="*/ 287671 w 2783211"/>
              <a:gd name="connsiteY1" fmla="*/ 412959 h 1238878"/>
              <a:gd name="connsiteX2" fmla="*/ 2747253 w 2783211"/>
              <a:gd name="connsiteY2" fmla="*/ 1073694 h 1238878"/>
              <a:gd name="connsiteX3" fmla="*/ 71917 w 2783211"/>
              <a:gd name="connsiteY3" fmla="*/ 1238878 h 1238878"/>
              <a:gd name="connsiteX0" fmla="*/ 949313 w 949313"/>
              <a:gd name="connsiteY0" fmla="*/ 0 h 1238878"/>
              <a:gd name="connsiteX1" fmla="*/ 215754 w 949313"/>
              <a:gd name="connsiteY1" fmla="*/ 412959 h 1238878"/>
              <a:gd name="connsiteX2" fmla="*/ 215754 w 949313"/>
              <a:gd name="connsiteY2" fmla="*/ 908511 h 1238878"/>
              <a:gd name="connsiteX3" fmla="*/ 0 w 949313"/>
              <a:gd name="connsiteY3" fmla="*/ 1238878 h 1238878"/>
              <a:gd name="connsiteX0" fmla="*/ 992465 w 992465"/>
              <a:gd name="connsiteY0" fmla="*/ 0 h 1156286"/>
              <a:gd name="connsiteX1" fmla="*/ 215754 w 992465"/>
              <a:gd name="connsiteY1" fmla="*/ 330367 h 1156286"/>
              <a:gd name="connsiteX2" fmla="*/ 215754 w 992465"/>
              <a:gd name="connsiteY2" fmla="*/ 825919 h 1156286"/>
              <a:gd name="connsiteX3" fmla="*/ 0 w 992465"/>
              <a:gd name="connsiteY3" fmla="*/ 1156286 h 1156286"/>
              <a:gd name="connsiteX0" fmla="*/ 1560613 w 1560613"/>
              <a:gd name="connsiteY0" fmla="*/ 0 h 1610542"/>
              <a:gd name="connsiteX1" fmla="*/ 222945 w 1560613"/>
              <a:gd name="connsiteY1" fmla="*/ 784623 h 1610542"/>
              <a:gd name="connsiteX2" fmla="*/ 222945 w 1560613"/>
              <a:gd name="connsiteY2" fmla="*/ 1280175 h 1610542"/>
              <a:gd name="connsiteX3" fmla="*/ 7191 w 1560613"/>
              <a:gd name="connsiteY3" fmla="*/ 1610542 h 1610542"/>
              <a:gd name="connsiteX0" fmla="*/ 1553422 w 1553422"/>
              <a:gd name="connsiteY0" fmla="*/ 0 h 1610542"/>
              <a:gd name="connsiteX1" fmla="*/ 560957 w 1553422"/>
              <a:gd name="connsiteY1" fmla="*/ 371664 h 1610542"/>
              <a:gd name="connsiteX2" fmla="*/ 215754 w 1553422"/>
              <a:gd name="connsiteY2" fmla="*/ 1280175 h 1610542"/>
              <a:gd name="connsiteX3" fmla="*/ 0 w 1553422"/>
              <a:gd name="connsiteY3" fmla="*/ 1610542 h 161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422" h="1610542">
                <a:moveTo>
                  <a:pt x="1553422" y="0"/>
                </a:moveTo>
                <a:cubicBezTo>
                  <a:pt x="819241" y="193523"/>
                  <a:pt x="783902" y="158302"/>
                  <a:pt x="560957" y="371664"/>
                </a:cubicBezTo>
                <a:cubicBezTo>
                  <a:pt x="338012" y="585027"/>
                  <a:pt x="309247" y="1073696"/>
                  <a:pt x="215754" y="1280175"/>
                </a:cubicBezTo>
                <a:cubicBezTo>
                  <a:pt x="122261" y="1486654"/>
                  <a:pt x="147562" y="1477495"/>
                  <a:pt x="0" y="1610542"/>
                </a:cubicBez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03548" y="4545124"/>
            <a:ext cx="1368150" cy="625439"/>
            <a:chOff x="4788024" y="5661248"/>
            <a:chExt cx="1332146" cy="589435"/>
          </a:xfrm>
        </p:grpSpPr>
        <p:pic>
          <p:nvPicPr>
            <p:cNvPr id="35" name="Picture 2" descr="C:\Users\TomMahon\AppData\Local\Microsoft\Windows\Temporary Internet Files\Content.IE5\RFGQJLEA\MC900324804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5661248"/>
              <a:ext cx="587382" cy="589435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5328082" y="5769259"/>
              <a:ext cx="792088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Remote Control</a:t>
              </a:r>
              <a:endParaRPr lang="en-US" sz="12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 rot="2381453">
            <a:off x="7640674" y="3298131"/>
            <a:ext cx="89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159 MHz</a:t>
            </a:r>
            <a:endParaRPr lang="en-US" sz="1400" dirty="0"/>
          </a:p>
        </p:txBody>
      </p:sp>
      <p:sp>
        <p:nvSpPr>
          <p:cNvPr id="40" name="Left Arrow 39"/>
          <p:cNvSpPr/>
          <p:nvPr/>
        </p:nvSpPr>
        <p:spPr>
          <a:xfrm rot="10985000" flipV="1">
            <a:off x="4141440" y="2910066"/>
            <a:ext cx="2127023" cy="101763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217906">
            <a:off x="4220872" y="2590948"/>
            <a:ext cx="83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151 MHz</a:t>
            </a:r>
            <a:endParaRPr lang="en-US" sz="1400" dirty="0"/>
          </a:p>
        </p:txBody>
      </p:sp>
      <p:sp>
        <p:nvSpPr>
          <p:cNvPr id="42" name="Left Arrow 41"/>
          <p:cNvSpPr/>
          <p:nvPr/>
        </p:nvSpPr>
        <p:spPr>
          <a:xfrm rot="13194755">
            <a:off x="7335427" y="3548803"/>
            <a:ext cx="1311937" cy="112001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23728" y="256490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Control Station</a:t>
            </a:r>
          </a:p>
        </p:txBody>
      </p:sp>
      <p:sp>
        <p:nvSpPr>
          <p:cNvPr id="44" name="TextBox 43"/>
          <p:cNvSpPr txBox="1"/>
          <p:nvPr/>
        </p:nvSpPr>
        <p:spPr>
          <a:xfrm rot="20640881">
            <a:off x="5389171" y="3258200"/>
            <a:ext cx="89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159 MHz</a:t>
            </a:r>
            <a:endParaRPr lang="en-US" sz="1400" dirty="0"/>
          </a:p>
        </p:txBody>
      </p:sp>
      <p:sp>
        <p:nvSpPr>
          <p:cNvPr id="45" name="Left Arrow 44"/>
          <p:cNvSpPr/>
          <p:nvPr/>
        </p:nvSpPr>
        <p:spPr>
          <a:xfrm rot="19895731">
            <a:off x="5311756" y="3518274"/>
            <a:ext cx="1311937" cy="112001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11560" y="656692"/>
            <a:ext cx="7560840" cy="11430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Combining a remote, a base, and a repeater extends coverage further.</a:t>
            </a:r>
            <a:endParaRPr lang="en-US" sz="3200" b="1" dirty="0" smtClean="0"/>
          </a:p>
        </p:txBody>
      </p:sp>
      <p:sp>
        <p:nvSpPr>
          <p:cNvPr id="48" name="Rounded Rectangular Callout 47"/>
          <p:cNvSpPr/>
          <p:nvPr/>
        </p:nvSpPr>
        <p:spPr>
          <a:xfrm>
            <a:off x="2483768" y="4509120"/>
            <a:ext cx="3888432" cy="1008112"/>
          </a:xfrm>
          <a:prstGeom prst="wedgeRoundRectCallout">
            <a:avLst>
              <a:gd name="adj1" fmla="val -45618"/>
              <a:gd name="adj2" fmla="val -12496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fixed radio used to access a repeater is called a “Control Station”</a:t>
            </a:r>
          </a:p>
        </p:txBody>
      </p:sp>
      <p:sp>
        <p:nvSpPr>
          <p:cNvPr id="25" name="Left Arrow 24"/>
          <p:cNvSpPr/>
          <p:nvPr/>
        </p:nvSpPr>
        <p:spPr>
          <a:xfrm rot="2444044" flipV="1">
            <a:off x="7349336" y="3891720"/>
            <a:ext cx="1114066" cy="96973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2402479">
            <a:off x="7417793" y="3948605"/>
            <a:ext cx="83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151 MHz</a:t>
            </a:r>
            <a:endParaRPr lang="en-US" sz="1400" dirty="0"/>
          </a:p>
        </p:txBody>
      </p:sp>
      <p:sp>
        <p:nvSpPr>
          <p:cNvPr id="29" name="Left Arrow 28"/>
          <p:cNvSpPr/>
          <p:nvPr/>
        </p:nvSpPr>
        <p:spPr>
          <a:xfrm rot="21411907">
            <a:off x="5186148" y="3176757"/>
            <a:ext cx="1311937" cy="112001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/>
      <p:bldP spid="43" grpId="1"/>
      <p:bldP spid="44" grpId="0"/>
      <p:bldP spid="45" grpId="0" animBg="1"/>
      <p:bldP spid="48" grpId="0" animBg="1"/>
      <p:bldP spid="25" grpId="0" animBg="1"/>
      <p:bldP spid="26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564" y="656692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all started when . . 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88" y="1592796"/>
            <a:ext cx="7315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u="none" strike="noStrike" dirty="0" smtClean="0"/>
              <a:t> </a:t>
            </a:r>
            <a:r>
              <a:rPr lang="en-US" sz="2800" b="1" u="none" strike="noStrike" dirty="0" smtClean="0"/>
              <a:t>1835</a:t>
            </a:r>
            <a:r>
              <a:rPr lang="en-US" sz="2800" dirty="0"/>
              <a:t> </a:t>
            </a:r>
            <a:r>
              <a:rPr lang="en-US" sz="2800" dirty="0" smtClean="0"/>
              <a:t>– </a:t>
            </a:r>
            <a:r>
              <a:rPr lang="en-US" sz="2800" u="none" strike="noStrike" dirty="0" smtClean="0"/>
              <a:t>Samuel Morse proved that signals could be transmitted by wire. 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u="none" strike="noStrike" dirty="0" smtClean="0"/>
              <a:t>He used pulses of current to deflect an electromagnet, which moved a marker to produce written codes on a strip of paper.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/>
              <a:t>1873</a:t>
            </a:r>
            <a:r>
              <a:rPr lang="en-US" sz="2800" dirty="0" smtClean="0"/>
              <a:t> – James Clerk Maxwell described the theoretical basis of the propagation of electromagnetic waves.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084168" y="4329100"/>
            <a:ext cx="2160240" cy="895908"/>
          </a:xfrm>
          <a:prstGeom prst="wedgeEllipseCallout">
            <a:avLst>
              <a:gd name="adj1" fmla="val -116568"/>
              <a:gd name="adj2" fmla="val -9339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Morse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0" y="3435000"/>
            <a:ext cx="9330444" cy="2138237"/>
          </a:xfrm>
          <a:custGeom>
            <a:avLst/>
            <a:gdLst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4615543 w 7939315"/>
              <a:gd name="connsiteY7" fmla="*/ 1374018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2340530 w 7939315"/>
              <a:gd name="connsiteY7" fmla="*/ 449296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46660"/>
              <a:gd name="connsiteX1" fmla="*/ 7794172 w 7939315"/>
              <a:gd name="connsiteY1" fmla="*/ 2157790 h 3246660"/>
              <a:gd name="connsiteX2" fmla="*/ 7416800 w 7939315"/>
              <a:gd name="connsiteY2" fmla="*/ 1083733 h 3246660"/>
              <a:gd name="connsiteX3" fmla="*/ 6836229 w 7939315"/>
              <a:gd name="connsiteY3" fmla="*/ 169333 h 3246660"/>
              <a:gd name="connsiteX4" fmla="*/ 6125029 w 7939315"/>
              <a:gd name="connsiteY4" fmla="*/ 67733 h 3246660"/>
              <a:gd name="connsiteX5" fmla="*/ 5588000 w 7939315"/>
              <a:gd name="connsiteY5" fmla="*/ 140304 h 3246660"/>
              <a:gd name="connsiteX6" fmla="*/ 5080000 w 7939315"/>
              <a:gd name="connsiteY6" fmla="*/ 517675 h 3246660"/>
              <a:gd name="connsiteX7" fmla="*/ 2340530 w 7939315"/>
              <a:gd name="connsiteY7" fmla="*/ 449296 h 3246660"/>
              <a:gd name="connsiteX8" fmla="*/ 2196514 w 7939315"/>
              <a:gd name="connsiteY8" fmla="*/ 2141484 h 3246660"/>
              <a:gd name="connsiteX9" fmla="*/ 2336800 w 7939315"/>
              <a:gd name="connsiteY9" fmla="*/ 3086704 h 3246660"/>
              <a:gd name="connsiteX10" fmla="*/ 1248229 w 7939315"/>
              <a:gd name="connsiteY10" fmla="*/ 3101218 h 3246660"/>
              <a:gd name="connsiteX11" fmla="*/ 0 w 7939315"/>
              <a:gd name="connsiteY11" fmla="*/ 3144761 h 3246660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248229 w 7939315"/>
              <a:gd name="connsiteY10" fmla="*/ 3101218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6949042 w 7939315"/>
              <a:gd name="connsiteY1" fmla="*/ 2753553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94352 h 3183038"/>
              <a:gd name="connsiteX1" fmla="*/ 6949042 w 7939315"/>
              <a:gd name="connsiteY1" fmla="*/ 2791830 h 3183038"/>
              <a:gd name="connsiteX2" fmla="*/ 6084946 w 7939315"/>
              <a:gd name="connsiteY2" fmla="*/ 1351670 h 3183038"/>
              <a:gd name="connsiteX3" fmla="*/ 6836229 w 7939315"/>
              <a:gd name="connsiteY3" fmla="*/ 207610 h 3183038"/>
              <a:gd name="connsiteX4" fmla="*/ 6125029 w 7939315"/>
              <a:gd name="connsiteY4" fmla="*/ 106010 h 3183038"/>
              <a:gd name="connsiteX5" fmla="*/ 5588000 w 7939315"/>
              <a:gd name="connsiteY5" fmla="*/ 178581 h 3183038"/>
              <a:gd name="connsiteX6" fmla="*/ 3888702 w 7939315"/>
              <a:gd name="connsiteY6" fmla="*/ 235546 h 3183038"/>
              <a:gd name="connsiteX7" fmla="*/ 3060610 w 7939315"/>
              <a:gd name="connsiteY7" fmla="*/ 595586 h 3183038"/>
              <a:gd name="connsiteX8" fmla="*/ 2196514 w 7939315"/>
              <a:gd name="connsiteY8" fmla="*/ 2179761 h 3183038"/>
              <a:gd name="connsiteX9" fmla="*/ 1548442 w 7939315"/>
              <a:gd name="connsiteY9" fmla="*/ 2935845 h 3183038"/>
              <a:gd name="connsiteX10" fmla="*/ 1152398 w 7939315"/>
              <a:gd name="connsiteY10" fmla="*/ 2971850 h 3183038"/>
              <a:gd name="connsiteX11" fmla="*/ 0 w 7939315"/>
              <a:gd name="connsiteY11" fmla="*/ 3183038 h 3183038"/>
              <a:gd name="connsiteX0" fmla="*/ 7939315 w 7939315"/>
              <a:gd name="connsiteY0" fmla="*/ 2975845 h 3164531"/>
              <a:gd name="connsiteX1" fmla="*/ 6949042 w 7939315"/>
              <a:gd name="connsiteY1" fmla="*/ 2773323 h 3164531"/>
              <a:gd name="connsiteX2" fmla="*/ 6084946 w 7939315"/>
              <a:gd name="connsiteY2" fmla="*/ 1333163 h 3164531"/>
              <a:gd name="connsiteX3" fmla="*/ 5508882 w 7939315"/>
              <a:gd name="connsiteY3" fmla="*/ 685091 h 3164531"/>
              <a:gd name="connsiteX4" fmla="*/ 6125029 w 7939315"/>
              <a:gd name="connsiteY4" fmla="*/ 87503 h 3164531"/>
              <a:gd name="connsiteX5" fmla="*/ 5588000 w 7939315"/>
              <a:gd name="connsiteY5" fmla="*/ 160074 h 3164531"/>
              <a:gd name="connsiteX6" fmla="*/ 3888702 w 7939315"/>
              <a:gd name="connsiteY6" fmla="*/ 217039 h 3164531"/>
              <a:gd name="connsiteX7" fmla="*/ 3060610 w 7939315"/>
              <a:gd name="connsiteY7" fmla="*/ 577079 h 3164531"/>
              <a:gd name="connsiteX8" fmla="*/ 2196514 w 7939315"/>
              <a:gd name="connsiteY8" fmla="*/ 2161254 h 3164531"/>
              <a:gd name="connsiteX9" fmla="*/ 1548442 w 7939315"/>
              <a:gd name="connsiteY9" fmla="*/ 2917338 h 3164531"/>
              <a:gd name="connsiteX10" fmla="*/ 1152398 w 7939315"/>
              <a:gd name="connsiteY10" fmla="*/ 2953343 h 3164531"/>
              <a:gd name="connsiteX11" fmla="*/ 0 w 7939315"/>
              <a:gd name="connsiteY11" fmla="*/ 3164531 h 3164531"/>
              <a:gd name="connsiteX0" fmla="*/ 7939315 w 7939315"/>
              <a:gd name="connsiteY0" fmla="*/ 2966351 h 3155037"/>
              <a:gd name="connsiteX1" fmla="*/ 6949042 w 7939315"/>
              <a:gd name="connsiteY1" fmla="*/ 2763829 h 3155037"/>
              <a:gd name="connsiteX2" fmla="*/ 6084946 w 7939315"/>
              <a:gd name="connsiteY2" fmla="*/ 1323669 h 3155037"/>
              <a:gd name="connsiteX3" fmla="*/ 5508882 w 7939315"/>
              <a:gd name="connsiteY3" fmla="*/ 675597 h 3155037"/>
              <a:gd name="connsiteX4" fmla="*/ 6125029 w 7939315"/>
              <a:gd name="connsiteY4" fmla="*/ 78009 h 3155037"/>
              <a:gd name="connsiteX5" fmla="*/ 4464766 w 7939315"/>
              <a:gd name="connsiteY5" fmla="*/ 207545 h 3155037"/>
              <a:gd name="connsiteX6" fmla="*/ 3888702 w 7939315"/>
              <a:gd name="connsiteY6" fmla="*/ 207545 h 3155037"/>
              <a:gd name="connsiteX7" fmla="*/ 3060610 w 7939315"/>
              <a:gd name="connsiteY7" fmla="*/ 567585 h 3155037"/>
              <a:gd name="connsiteX8" fmla="*/ 2196514 w 7939315"/>
              <a:gd name="connsiteY8" fmla="*/ 2151760 h 3155037"/>
              <a:gd name="connsiteX9" fmla="*/ 1548442 w 7939315"/>
              <a:gd name="connsiteY9" fmla="*/ 2907844 h 3155037"/>
              <a:gd name="connsiteX10" fmla="*/ 1152398 w 7939315"/>
              <a:gd name="connsiteY10" fmla="*/ 2943849 h 3155037"/>
              <a:gd name="connsiteX11" fmla="*/ 0 w 7939315"/>
              <a:gd name="connsiteY11" fmla="*/ 3155037 h 3155037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6084946 w 7939315"/>
              <a:gd name="connsiteY2" fmla="*/ 1176131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12838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24813 h 3013499"/>
              <a:gd name="connsiteX1" fmla="*/ 6949042 w 7939315"/>
              <a:gd name="connsiteY1" fmla="*/ 2622291 h 3013499"/>
              <a:gd name="connsiteX2" fmla="*/ 5472878 w 7939315"/>
              <a:gd name="connsiteY2" fmla="*/ 1218135 h 3013499"/>
              <a:gd name="connsiteX3" fmla="*/ 5112838 w 7939315"/>
              <a:gd name="connsiteY3" fmla="*/ 534059 h 3013499"/>
              <a:gd name="connsiteX4" fmla="*/ 4752798 w 7939315"/>
              <a:gd name="connsiteY4" fmla="*/ 210023 h 3013499"/>
              <a:gd name="connsiteX5" fmla="*/ 4284746 w 7939315"/>
              <a:gd name="connsiteY5" fmla="*/ 30003 h 3013499"/>
              <a:gd name="connsiteX6" fmla="*/ 3888702 w 7939315"/>
              <a:gd name="connsiteY6" fmla="*/ 66007 h 3013499"/>
              <a:gd name="connsiteX7" fmla="*/ 3060610 w 7939315"/>
              <a:gd name="connsiteY7" fmla="*/ 426047 h 3013499"/>
              <a:gd name="connsiteX8" fmla="*/ 2196514 w 7939315"/>
              <a:gd name="connsiteY8" fmla="*/ 2010222 h 3013499"/>
              <a:gd name="connsiteX9" fmla="*/ 1548442 w 7939315"/>
              <a:gd name="connsiteY9" fmla="*/ 2766306 h 3013499"/>
              <a:gd name="connsiteX10" fmla="*/ 1152398 w 7939315"/>
              <a:gd name="connsiteY10" fmla="*/ 2802311 h 3013499"/>
              <a:gd name="connsiteX11" fmla="*/ 0 w 7939315"/>
              <a:gd name="connsiteY11" fmla="*/ 3013499 h 3013499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196514 w 7939315"/>
              <a:gd name="connsiteY8" fmla="*/ 1992220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448542 w 7939315"/>
              <a:gd name="connsiteY8" fmla="*/ 2136237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  <a:gd name="connsiteX0" fmla="*/ 7939315 w 7939315"/>
              <a:gd name="connsiteY0" fmla="*/ 2806811 h 3066339"/>
              <a:gd name="connsiteX1" fmla="*/ 6949042 w 7939315"/>
              <a:gd name="connsiteY1" fmla="*/ 2604289 h 3066339"/>
              <a:gd name="connsiteX2" fmla="*/ 5472878 w 7939315"/>
              <a:gd name="connsiteY2" fmla="*/ 1200133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806811 h 3066339"/>
              <a:gd name="connsiteX1" fmla="*/ 6949042 w 7939315"/>
              <a:gd name="connsiteY1" fmla="*/ 2604289 h 3066339"/>
              <a:gd name="connsiteX2" fmla="*/ 5652898 w 7939315"/>
              <a:gd name="connsiteY2" fmla="*/ 2208245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806811 h 3066339"/>
              <a:gd name="connsiteX1" fmla="*/ 6877034 w 7939315"/>
              <a:gd name="connsiteY1" fmla="*/ 156017 h 3066339"/>
              <a:gd name="connsiteX2" fmla="*/ 5652898 w 7939315"/>
              <a:gd name="connsiteY2" fmla="*/ 2208245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974830 h 3234358"/>
              <a:gd name="connsiteX1" fmla="*/ 6877034 w 7939315"/>
              <a:gd name="connsiteY1" fmla="*/ 324036 h 3234358"/>
              <a:gd name="connsiteX2" fmla="*/ 5652898 w 7939315"/>
              <a:gd name="connsiteY2" fmla="*/ 2376264 h 3234358"/>
              <a:gd name="connsiteX3" fmla="*/ 5292858 w 7939315"/>
              <a:gd name="connsiteY3" fmla="*/ 2340260 h 3234358"/>
              <a:gd name="connsiteX4" fmla="*/ 4752798 w 7939315"/>
              <a:gd name="connsiteY4" fmla="*/ 360040 h 3234358"/>
              <a:gd name="connsiteX5" fmla="*/ 4284746 w 7939315"/>
              <a:gd name="connsiteY5" fmla="*/ 180020 h 3234358"/>
              <a:gd name="connsiteX6" fmla="*/ 3672678 w 7939315"/>
              <a:gd name="connsiteY6" fmla="*/ 288032 h 3234358"/>
              <a:gd name="connsiteX7" fmla="*/ 3060610 w 7939315"/>
              <a:gd name="connsiteY7" fmla="*/ 576064 h 3234358"/>
              <a:gd name="connsiteX8" fmla="*/ 2448542 w 7939315"/>
              <a:gd name="connsiteY8" fmla="*/ 2304256 h 3234358"/>
              <a:gd name="connsiteX9" fmla="*/ 1548442 w 7939315"/>
              <a:gd name="connsiteY9" fmla="*/ 2916323 h 3234358"/>
              <a:gd name="connsiteX10" fmla="*/ 756354 w 7939315"/>
              <a:gd name="connsiteY10" fmla="*/ 396044 h 3234358"/>
              <a:gd name="connsiteX11" fmla="*/ 0 w 7939315"/>
              <a:gd name="connsiteY11" fmla="*/ 3163516 h 3234358"/>
              <a:gd name="connsiteX0" fmla="*/ 7939315 w 7939315"/>
              <a:gd name="connsiteY0" fmla="*/ 2980830 h 3240358"/>
              <a:gd name="connsiteX1" fmla="*/ 6877034 w 7939315"/>
              <a:gd name="connsiteY1" fmla="*/ 330036 h 3240358"/>
              <a:gd name="connsiteX2" fmla="*/ 5652898 w 7939315"/>
              <a:gd name="connsiteY2" fmla="*/ 2382264 h 3240358"/>
              <a:gd name="connsiteX3" fmla="*/ 5292858 w 7939315"/>
              <a:gd name="connsiteY3" fmla="*/ 2346260 h 3240358"/>
              <a:gd name="connsiteX4" fmla="*/ 4752798 w 7939315"/>
              <a:gd name="connsiteY4" fmla="*/ 366040 h 3240358"/>
              <a:gd name="connsiteX5" fmla="*/ 4284746 w 7939315"/>
              <a:gd name="connsiteY5" fmla="*/ 186020 h 3240358"/>
              <a:gd name="connsiteX6" fmla="*/ 3672678 w 7939315"/>
              <a:gd name="connsiteY6" fmla="*/ 294032 h 3240358"/>
              <a:gd name="connsiteX7" fmla="*/ 3384646 w 7939315"/>
              <a:gd name="connsiteY7" fmla="*/ 1950216 h 3240358"/>
              <a:gd name="connsiteX8" fmla="*/ 2448542 w 7939315"/>
              <a:gd name="connsiteY8" fmla="*/ 2310256 h 3240358"/>
              <a:gd name="connsiteX9" fmla="*/ 1548442 w 7939315"/>
              <a:gd name="connsiteY9" fmla="*/ 2922323 h 3240358"/>
              <a:gd name="connsiteX10" fmla="*/ 756354 w 7939315"/>
              <a:gd name="connsiteY10" fmla="*/ 402044 h 3240358"/>
              <a:gd name="connsiteX11" fmla="*/ 0 w 7939315"/>
              <a:gd name="connsiteY11" fmla="*/ 3169516 h 3240358"/>
              <a:gd name="connsiteX0" fmla="*/ 7939315 w 7939315"/>
              <a:gd name="connsiteY0" fmla="*/ 2980830 h 3312366"/>
              <a:gd name="connsiteX1" fmla="*/ 6877034 w 7939315"/>
              <a:gd name="connsiteY1" fmla="*/ 330036 h 3312366"/>
              <a:gd name="connsiteX2" fmla="*/ 5652898 w 7939315"/>
              <a:gd name="connsiteY2" fmla="*/ 2382264 h 3312366"/>
              <a:gd name="connsiteX3" fmla="*/ 5292858 w 7939315"/>
              <a:gd name="connsiteY3" fmla="*/ 2346260 h 3312366"/>
              <a:gd name="connsiteX4" fmla="*/ 4752798 w 7939315"/>
              <a:gd name="connsiteY4" fmla="*/ 366040 h 3312366"/>
              <a:gd name="connsiteX5" fmla="*/ 4284746 w 7939315"/>
              <a:gd name="connsiteY5" fmla="*/ 186020 h 3312366"/>
              <a:gd name="connsiteX6" fmla="*/ 3672678 w 7939315"/>
              <a:gd name="connsiteY6" fmla="*/ 294032 h 3312366"/>
              <a:gd name="connsiteX7" fmla="*/ 3384646 w 7939315"/>
              <a:gd name="connsiteY7" fmla="*/ 1950216 h 3312366"/>
              <a:gd name="connsiteX8" fmla="*/ 2448542 w 7939315"/>
              <a:gd name="connsiteY8" fmla="*/ 2742304 h 3312366"/>
              <a:gd name="connsiteX9" fmla="*/ 1548442 w 7939315"/>
              <a:gd name="connsiteY9" fmla="*/ 2922323 h 3312366"/>
              <a:gd name="connsiteX10" fmla="*/ 756354 w 7939315"/>
              <a:gd name="connsiteY10" fmla="*/ 402044 h 3312366"/>
              <a:gd name="connsiteX11" fmla="*/ 0 w 7939315"/>
              <a:gd name="connsiteY11" fmla="*/ 3169516 h 3312366"/>
              <a:gd name="connsiteX0" fmla="*/ 7939315 w 7939315"/>
              <a:gd name="connsiteY0" fmla="*/ 2980830 h 3169516"/>
              <a:gd name="connsiteX1" fmla="*/ 6877034 w 7939315"/>
              <a:gd name="connsiteY1" fmla="*/ 330036 h 3169516"/>
              <a:gd name="connsiteX2" fmla="*/ 5652898 w 7939315"/>
              <a:gd name="connsiteY2" fmla="*/ 2382264 h 3169516"/>
              <a:gd name="connsiteX3" fmla="*/ 5292858 w 7939315"/>
              <a:gd name="connsiteY3" fmla="*/ 2346260 h 3169516"/>
              <a:gd name="connsiteX4" fmla="*/ 4752798 w 7939315"/>
              <a:gd name="connsiteY4" fmla="*/ 366040 h 3169516"/>
              <a:gd name="connsiteX5" fmla="*/ 4284746 w 7939315"/>
              <a:gd name="connsiteY5" fmla="*/ 186020 h 3169516"/>
              <a:gd name="connsiteX6" fmla="*/ 3672678 w 7939315"/>
              <a:gd name="connsiteY6" fmla="*/ 294032 h 3169516"/>
              <a:gd name="connsiteX7" fmla="*/ 3384646 w 7939315"/>
              <a:gd name="connsiteY7" fmla="*/ 1950216 h 3169516"/>
              <a:gd name="connsiteX8" fmla="*/ 2448542 w 7939315"/>
              <a:gd name="connsiteY8" fmla="*/ 2742304 h 3169516"/>
              <a:gd name="connsiteX9" fmla="*/ 1332418 w 7939315"/>
              <a:gd name="connsiteY9" fmla="*/ 1554172 h 3169516"/>
              <a:gd name="connsiteX10" fmla="*/ 756354 w 7939315"/>
              <a:gd name="connsiteY10" fmla="*/ 402044 h 3169516"/>
              <a:gd name="connsiteX11" fmla="*/ 0 w 7939315"/>
              <a:gd name="connsiteY11" fmla="*/ 3169516 h 3169516"/>
              <a:gd name="connsiteX0" fmla="*/ 7939315 w 7939315"/>
              <a:gd name="connsiteY0" fmla="*/ 3094843 h 3283529"/>
              <a:gd name="connsiteX1" fmla="*/ 6877034 w 7939315"/>
              <a:gd name="connsiteY1" fmla="*/ 444049 h 3283529"/>
              <a:gd name="connsiteX2" fmla="*/ 5652898 w 7939315"/>
              <a:gd name="connsiteY2" fmla="*/ 2496277 h 3283529"/>
              <a:gd name="connsiteX3" fmla="*/ 5292858 w 7939315"/>
              <a:gd name="connsiteY3" fmla="*/ 2460273 h 3283529"/>
              <a:gd name="connsiteX4" fmla="*/ 4752798 w 7939315"/>
              <a:gd name="connsiteY4" fmla="*/ 480053 h 3283529"/>
              <a:gd name="connsiteX5" fmla="*/ 4104726 w 7939315"/>
              <a:gd name="connsiteY5" fmla="*/ 12001 h 3283529"/>
              <a:gd name="connsiteX6" fmla="*/ 3672678 w 7939315"/>
              <a:gd name="connsiteY6" fmla="*/ 408045 h 3283529"/>
              <a:gd name="connsiteX7" fmla="*/ 3384646 w 7939315"/>
              <a:gd name="connsiteY7" fmla="*/ 2064229 h 3283529"/>
              <a:gd name="connsiteX8" fmla="*/ 2448542 w 7939315"/>
              <a:gd name="connsiteY8" fmla="*/ 2856317 h 3283529"/>
              <a:gd name="connsiteX9" fmla="*/ 1332418 w 7939315"/>
              <a:gd name="connsiteY9" fmla="*/ 1668185 h 3283529"/>
              <a:gd name="connsiteX10" fmla="*/ 756354 w 7939315"/>
              <a:gd name="connsiteY10" fmla="*/ 516057 h 3283529"/>
              <a:gd name="connsiteX11" fmla="*/ 0 w 7939315"/>
              <a:gd name="connsiteY11" fmla="*/ 3283529 h 3283529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3384646 w 7939315"/>
              <a:gd name="connsiteY7" fmla="*/ 2280254 h 3499554"/>
              <a:gd name="connsiteX8" fmla="*/ 2448542 w 7939315"/>
              <a:gd name="connsiteY8" fmla="*/ 3072342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2448542 w 7939315"/>
              <a:gd name="connsiteY8" fmla="*/ 3072342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1872478 w 7939315"/>
              <a:gd name="connsiteY8" fmla="*/ 2892323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1872478 w 7939315"/>
              <a:gd name="connsiteY8" fmla="*/ 2892323 h 3499554"/>
              <a:gd name="connsiteX9" fmla="*/ 1404426 w 7939315"/>
              <a:gd name="connsiteY9" fmla="*/ 516059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8191073 w 8191073"/>
              <a:gd name="connsiteY0" fmla="*/ 3310868 h 3324371"/>
              <a:gd name="connsiteX1" fmla="*/ 7128792 w 8191073"/>
              <a:gd name="connsiteY1" fmla="*/ 660074 h 3324371"/>
              <a:gd name="connsiteX2" fmla="*/ 5904656 w 8191073"/>
              <a:gd name="connsiteY2" fmla="*/ 2712302 h 3324371"/>
              <a:gd name="connsiteX3" fmla="*/ 5544616 w 8191073"/>
              <a:gd name="connsiteY3" fmla="*/ 2676298 h 3324371"/>
              <a:gd name="connsiteX4" fmla="*/ 5004556 w 8191073"/>
              <a:gd name="connsiteY4" fmla="*/ 696078 h 3324371"/>
              <a:gd name="connsiteX5" fmla="*/ 4356484 w 8191073"/>
              <a:gd name="connsiteY5" fmla="*/ 228026 h 3324371"/>
              <a:gd name="connsiteX6" fmla="*/ 3780420 w 8191073"/>
              <a:gd name="connsiteY6" fmla="*/ 2064231 h 3324371"/>
              <a:gd name="connsiteX7" fmla="*/ 3132348 w 8191073"/>
              <a:gd name="connsiteY7" fmla="*/ 3108347 h 3324371"/>
              <a:gd name="connsiteX8" fmla="*/ 2124236 w 8191073"/>
              <a:gd name="connsiteY8" fmla="*/ 2892323 h 3324371"/>
              <a:gd name="connsiteX9" fmla="*/ 1656184 w 8191073"/>
              <a:gd name="connsiteY9" fmla="*/ 516059 h 3324371"/>
              <a:gd name="connsiteX10" fmla="*/ 1008112 w 8191073"/>
              <a:gd name="connsiteY10" fmla="*/ 732082 h 3324371"/>
              <a:gd name="connsiteX11" fmla="*/ 0 w 8191073"/>
              <a:gd name="connsiteY11" fmla="*/ 2748307 h 3324371"/>
              <a:gd name="connsiteX0" fmla="*/ 8191073 w 8191073"/>
              <a:gd name="connsiteY0" fmla="*/ 3310868 h 3324371"/>
              <a:gd name="connsiteX1" fmla="*/ 7128792 w 8191073"/>
              <a:gd name="connsiteY1" fmla="*/ 660074 h 3324371"/>
              <a:gd name="connsiteX2" fmla="*/ 5904656 w 8191073"/>
              <a:gd name="connsiteY2" fmla="*/ 2712302 h 3324371"/>
              <a:gd name="connsiteX3" fmla="*/ 5544616 w 8191073"/>
              <a:gd name="connsiteY3" fmla="*/ 2676298 h 3324371"/>
              <a:gd name="connsiteX4" fmla="*/ 5004556 w 8191073"/>
              <a:gd name="connsiteY4" fmla="*/ 696078 h 3324371"/>
              <a:gd name="connsiteX5" fmla="*/ 4356484 w 8191073"/>
              <a:gd name="connsiteY5" fmla="*/ 228026 h 3324371"/>
              <a:gd name="connsiteX6" fmla="*/ 3780420 w 8191073"/>
              <a:gd name="connsiteY6" fmla="*/ 2064231 h 3324371"/>
              <a:gd name="connsiteX7" fmla="*/ 3132348 w 8191073"/>
              <a:gd name="connsiteY7" fmla="*/ 3108347 h 3324371"/>
              <a:gd name="connsiteX8" fmla="*/ 2124236 w 8191073"/>
              <a:gd name="connsiteY8" fmla="*/ 2892323 h 3324371"/>
              <a:gd name="connsiteX9" fmla="*/ 1656184 w 8191073"/>
              <a:gd name="connsiteY9" fmla="*/ 516059 h 3324371"/>
              <a:gd name="connsiteX10" fmla="*/ 612068 w 8191073"/>
              <a:gd name="connsiteY10" fmla="*/ 2640296 h 3324371"/>
              <a:gd name="connsiteX11" fmla="*/ 0 w 8191073"/>
              <a:gd name="connsiteY11" fmla="*/ 2748307 h 3324371"/>
              <a:gd name="connsiteX0" fmla="*/ 8191073 w 8191073"/>
              <a:gd name="connsiteY0" fmla="*/ 3310868 h 3336372"/>
              <a:gd name="connsiteX1" fmla="*/ 7128792 w 8191073"/>
              <a:gd name="connsiteY1" fmla="*/ 660074 h 3336372"/>
              <a:gd name="connsiteX2" fmla="*/ 5904656 w 8191073"/>
              <a:gd name="connsiteY2" fmla="*/ 2712302 h 3336372"/>
              <a:gd name="connsiteX3" fmla="*/ 5544616 w 8191073"/>
              <a:gd name="connsiteY3" fmla="*/ 2676298 h 3336372"/>
              <a:gd name="connsiteX4" fmla="*/ 5004556 w 8191073"/>
              <a:gd name="connsiteY4" fmla="*/ 696078 h 3336372"/>
              <a:gd name="connsiteX5" fmla="*/ 4356484 w 8191073"/>
              <a:gd name="connsiteY5" fmla="*/ 228026 h 3336372"/>
              <a:gd name="connsiteX6" fmla="*/ 3780420 w 8191073"/>
              <a:gd name="connsiteY6" fmla="*/ 2064231 h 3336372"/>
              <a:gd name="connsiteX7" fmla="*/ 3132348 w 8191073"/>
              <a:gd name="connsiteY7" fmla="*/ 3108347 h 3336372"/>
              <a:gd name="connsiteX8" fmla="*/ 2124236 w 8191073"/>
              <a:gd name="connsiteY8" fmla="*/ 2892323 h 3336372"/>
              <a:gd name="connsiteX9" fmla="*/ 1440160 w 8191073"/>
              <a:gd name="connsiteY9" fmla="*/ 444052 h 3336372"/>
              <a:gd name="connsiteX10" fmla="*/ 612068 w 8191073"/>
              <a:gd name="connsiteY10" fmla="*/ 2640296 h 3336372"/>
              <a:gd name="connsiteX11" fmla="*/ 0 w 8191073"/>
              <a:gd name="connsiteY11" fmla="*/ 2748307 h 3336372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544616 w 8191073"/>
              <a:gd name="connsiteY3" fmla="*/ 2676298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124236 w 8191073"/>
              <a:gd name="connsiteY8" fmla="*/ 2892323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544616 w 8191073"/>
              <a:gd name="connsiteY3" fmla="*/ 2676298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6156684 w 8191073"/>
              <a:gd name="connsiteY2" fmla="*/ 2532283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596844 w 8191073"/>
              <a:gd name="connsiteY1" fmla="*/ 1128127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380820 w 8191073"/>
              <a:gd name="connsiteY1" fmla="*/ 1740195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488832 w 8191073"/>
              <a:gd name="connsiteY1" fmla="*/ 2856319 h 3310868"/>
              <a:gd name="connsiteX2" fmla="*/ 7380820 w 8191073"/>
              <a:gd name="connsiteY2" fmla="*/ 1740195 h 3310868"/>
              <a:gd name="connsiteX3" fmla="*/ 6876764 w 8191073"/>
              <a:gd name="connsiteY3" fmla="*/ 588067 h 3310868"/>
              <a:gd name="connsiteX4" fmla="*/ 5400600 w 8191073"/>
              <a:gd name="connsiteY4" fmla="*/ 2424271 h 3310868"/>
              <a:gd name="connsiteX5" fmla="*/ 5004556 w 8191073"/>
              <a:gd name="connsiteY5" fmla="*/ 696078 h 3310868"/>
              <a:gd name="connsiteX6" fmla="*/ 4356484 w 8191073"/>
              <a:gd name="connsiteY6" fmla="*/ 228026 h 3310868"/>
              <a:gd name="connsiteX7" fmla="*/ 3780420 w 8191073"/>
              <a:gd name="connsiteY7" fmla="*/ 2064231 h 3310868"/>
              <a:gd name="connsiteX8" fmla="*/ 3096344 w 8191073"/>
              <a:gd name="connsiteY8" fmla="*/ 2388267 h 3310868"/>
              <a:gd name="connsiteX9" fmla="*/ 2412268 w 8191073"/>
              <a:gd name="connsiteY9" fmla="*/ 2244251 h 3310868"/>
              <a:gd name="connsiteX10" fmla="*/ 1440160 w 8191073"/>
              <a:gd name="connsiteY10" fmla="*/ 444052 h 3310868"/>
              <a:gd name="connsiteX11" fmla="*/ 612068 w 8191073"/>
              <a:gd name="connsiteY11" fmla="*/ 2640296 h 3310868"/>
              <a:gd name="connsiteX12" fmla="*/ 0 w 8191073"/>
              <a:gd name="connsiteY12" fmla="*/ 2748307 h 331086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380820 w 8352928"/>
              <a:gd name="connsiteY2" fmla="*/ 1740195 h 3024338"/>
              <a:gd name="connsiteX3" fmla="*/ 6876764 w 8352928"/>
              <a:gd name="connsiteY3" fmla="*/ 588067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164795 w 8352928"/>
              <a:gd name="connsiteY2" fmla="*/ 1488167 h 3024338"/>
              <a:gd name="connsiteX3" fmla="*/ 6876764 w 8352928"/>
              <a:gd name="connsiteY3" fmla="*/ 588067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16479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698477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524835 w 8352928"/>
              <a:gd name="connsiteY1" fmla="*/ 2460275 h 3024338"/>
              <a:gd name="connsiteX2" fmla="*/ 698477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160241 h 2832316"/>
              <a:gd name="connsiteX1" fmla="*/ 7524835 w 8352928"/>
              <a:gd name="connsiteY1" fmla="*/ 2268253 h 2832316"/>
              <a:gd name="connsiteX2" fmla="*/ 6984775 w 8352928"/>
              <a:gd name="connsiteY2" fmla="*/ 1296145 h 2832316"/>
              <a:gd name="connsiteX3" fmla="*/ 6516723 w 8352928"/>
              <a:gd name="connsiteY3" fmla="*/ 468053 h 2832316"/>
              <a:gd name="connsiteX4" fmla="*/ 5400600 w 8352928"/>
              <a:gd name="connsiteY4" fmla="*/ 2232249 h 2832316"/>
              <a:gd name="connsiteX5" fmla="*/ 5004555 w 8352928"/>
              <a:gd name="connsiteY5" fmla="*/ 1656185 h 2832316"/>
              <a:gd name="connsiteX6" fmla="*/ 4356484 w 8352928"/>
              <a:gd name="connsiteY6" fmla="*/ 36004 h 2832316"/>
              <a:gd name="connsiteX7" fmla="*/ 3780420 w 8352928"/>
              <a:gd name="connsiteY7" fmla="*/ 1872209 h 2832316"/>
              <a:gd name="connsiteX8" fmla="*/ 3096344 w 8352928"/>
              <a:gd name="connsiteY8" fmla="*/ 2196245 h 2832316"/>
              <a:gd name="connsiteX9" fmla="*/ 2412268 w 8352928"/>
              <a:gd name="connsiteY9" fmla="*/ 2052229 h 2832316"/>
              <a:gd name="connsiteX10" fmla="*/ 1440160 w 8352928"/>
              <a:gd name="connsiteY10" fmla="*/ 252030 h 2832316"/>
              <a:gd name="connsiteX11" fmla="*/ 612068 w 8352928"/>
              <a:gd name="connsiteY11" fmla="*/ 2448274 h 2832316"/>
              <a:gd name="connsiteX12" fmla="*/ 0 w 8352928"/>
              <a:gd name="connsiteY12" fmla="*/ 2556285 h 2832316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80420 w 8352928"/>
              <a:gd name="connsiteY7" fmla="*/ 1686186 h 2646293"/>
              <a:gd name="connsiteX8" fmla="*/ 3096344 w 8352928"/>
              <a:gd name="connsiteY8" fmla="*/ 2010222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44415 w 8352928"/>
              <a:gd name="connsiteY7" fmla="*/ 1830202 h 2646293"/>
              <a:gd name="connsiteX8" fmla="*/ 3096344 w 8352928"/>
              <a:gd name="connsiteY8" fmla="*/ 2010222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44415 w 8352928"/>
              <a:gd name="connsiteY7" fmla="*/ 1830202 h 2646293"/>
              <a:gd name="connsiteX8" fmla="*/ 3060339 w 8352928"/>
              <a:gd name="connsiteY8" fmla="*/ 2082230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526947"/>
              <a:gd name="connsiteY0" fmla="*/ 1974218 h 2646293"/>
              <a:gd name="connsiteX1" fmla="*/ 8388931 w 8526947"/>
              <a:gd name="connsiteY1" fmla="*/ 2190242 h 2646293"/>
              <a:gd name="connsiteX2" fmla="*/ 7524835 w 8526947"/>
              <a:gd name="connsiteY2" fmla="*/ 2082230 h 2646293"/>
              <a:gd name="connsiteX3" fmla="*/ 6984775 w 8526947"/>
              <a:gd name="connsiteY3" fmla="*/ 1110122 h 2646293"/>
              <a:gd name="connsiteX4" fmla="*/ 6516723 w 8526947"/>
              <a:gd name="connsiteY4" fmla="*/ 282030 h 2646293"/>
              <a:gd name="connsiteX5" fmla="*/ 5400600 w 8526947"/>
              <a:gd name="connsiteY5" fmla="*/ 2046226 h 2646293"/>
              <a:gd name="connsiteX6" fmla="*/ 5004555 w 8526947"/>
              <a:gd name="connsiteY6" fmla="*/ 1470162 h 2646293"/>
              <a:gd name="connsiteX7" fmla="*/ 4356483 w 8526947"/>
              <a:gd name="connsiteY7" fmla="*/ 210022 h 2646293"/>
              <a:gd name="connsiteX8" fmla="*/ 3744415 w 8526947"/>
              <a:gd name="connsiteY8" fmla="*/ 1830202 h 2646293"/>
              <a:gd name="connsiteX9" fmla="*/ 3060339 w 8526947"/>
              <a:gd name="connsiteY9" fmla="*/ 2082230 h 2646293"/>
              <a:gd name="connsiteX10" fmla="*/ 2412268 w 8526947"/>
              <a:gd name="connsiteY10" fmla="*/ 1866206 h 2646293"/>
              <a:gd name="connsiteX11" fmla="*/ 1440160 w 8526947"/>
              <a:gd name="connsiteY11" fmla="*/ 66007 h 2646293"/>
              <a:gd name="connsiteX12" fmla="*/ 612068 w 8526947"/>
              <a:gd name="connsiteY12" fmla="*/ 2262251 h 2646293"/>
              <a:gd name="connsiteX13" fmla="*/ 0 w 8526947"/>
              <a:gd name="connsiteY13" fmla="*/ 2370262 h 2646293"/>
              <a:gd name="connsiteX0" fmla="*/ 8640961 w 8814980"/>
              <a:gd name="connsiteY0" fmla="*/ 1974218 h 2628291"/>
              <a:gd name="connsiteX1" fmla="*/ 8676964 w 8814980"/>
              <a:gd name="connsiteY1" fmla="*/ 2190242 h 2628291"/>
              <a:gd name="connsiteX2" fmla="*/ 7812868 w 8814980"/>
              <a:gd name="connsiteY2" fmla="*/ 2082230 h 2628291"/>
              <a:gd name="connsiteX3" fmla="*/ 7272808 w 8814980"/>
              <a:gd name="connsiteY3" fmla="*/ 1110122 h 2628291"/>
              <a:gd name="connsiteX4" fmla="*/ 6804756 w 8814980"/>
              <a:gd name="connsiteY4" fmla="*/ 282030 h 2628291"/>
              <a:gd name="connsiteX5" fmla="*/ 5688633 w 8814980"/>
              <a:gd name="connsiteY5" fmla="*/ 2046226 h 2628291"/>
              <a:gd name="connsiteX6" fmla="*/ 5292588 w 8814980"/>
              <a:gd name="connsiteY6" fmla="*/ 1470162 h 2628291"/>
              <a:gd name="connsiteX7" fmla="*/ 4644516 w 8814980"/>
              <a:gd name="connsiteY7" fmla="*/ 210022 h 2628291"/>
              <a:gd name="connsiteX8" fmla="*/ 4032448 w 8814980"/>
              <a:gd name="connsiteY8" fmla="*/ 1830202 h 2628291"/>
              <a:gd name="connsiteX9" fmla="*/ 3348372 w 8814980"/>
              <a:gd name="connsiteY9" fmla="*/ 2082230 h 2628291"/>
              <a:gd name="connsiteX10" fmla="*/ 2700301 w 8814980"/>
              <a:gd name="connsiteY10" fmla="*/ 1866206 h 2628291"/>
              <a:gd name="connsiteX11" fmla="*/ 1728193 w 8814980"/>
              <a:gd name="connsiteY11" fmla="*/ 66007 h 2628291"/>
              <a:gd name="connsiteX12" fmla="*/ 900101 w 8814980"/>
              <a:gd name="connsiteY12" fmla="*/ 2262251 h 2628291"/>
              <a:gd name="connsiteX13" fmla="*/ 0 w 8814980"/>
              <a:gd name="connsiteY13" fmla="*/ 2262250 h 2628291"/>
              <a:gd name="connsiteX0" fmla="*/ 8640961 w 8814980"/>
              <a:gd name="connsiteY0" fmla="*/ 1950216 h 2460272"/>
              <a:gd name="connsiteX1" fmla="*/ 8676964 w 8814980"/>
              <a:gd name="connsiteY1" fmla="*/ 2166240 h 2460272"/>
              <a:gd name="connsiteX2" fmla="*/ 7812868 w 8814980"/>
              <a:gd name="connsiteY2" fmla="*/ 2058228 h 2460272"/>
              <a:gd name="connsiteX3" fmla="*/ 7272808 w 8814980"/>
              <a:gd name="connsiteY3" fmla="*/ 1086120 h 2460272"/>
              <a:gd name="connsiteX4" fmla="*/ 6804756 w 8814980"/>
              <a:gd name="connsiteY4" fmla="*/ 258028 h 2460272"/>
              <a:gd name="connsiteX5" fmla="*/ 5688633 w 8814980"/>
              <a:gd name="connsiteY5" fmla="*/ 2022224 h 2460272"/>
              <a:gd name="connsiteX6" fmla="*/ 5292588 w 8814980"/>
              <a:gd name="connsiteY6" fmla="*/ 1446160 h 2460272"/>
              <a:gd name="connsiteX7" fmla="*/ 4644516 w 8814980"/>
              <a:gd name="connsiteY7" fmla="*/ 186020 h 2460272"/>
              <a:gd name="connsiteX8" fmla="*/ 4032448 w 8814980"/>
              <a:gd name="connsiteY8" fmla="*/ 1806200 h 2460272"/>
              <a:gd name="connsiteX9" fmla="*/ 3348372 w 8814980"/>
              <a:gd name="connsiteY9" fmla="*/ 2058228 h 2460272"/>
              <a:gd name="connsiteX10" fmla="*/ 2700301 w 8814980"/>
              <a:gd name="connsiteY10" fmla="*/ 1842204 h 2460272"/>
              <a:gd name="connsiteX11" fmla="*/ 1728193 w 8814980"/>
              <a:gd name="connsiteY11" fmla="*/ 42005 h 2460272"/>
              <a:gd name="connsiteX12" fmla="*/ 936104 w 8814980"/>
              <a:gd name="connsiteY12" fmla="*/ 2094232 h 2460272"/>
              <a:gd name="connsiteX13" fmla="*/ 0 w 8814980"/>
              <a:gd name="connsiteY13" fmla="*/ 2238248 h 2460272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5688633 w 8814980"/>
              <a:gd name="connsiteY5" fmla="*/ 2058229 h 2502278"/>
              <a:gd name="connsiteX6" fmla="*/ 5292588 w 8814980"/>
              <a:gd name="connsiteY6" fmla="*/ 1482165 h 2502278"/>
              <a:gd name="connsiteX7" fmla="*/ 4644516 w 8814980"/>
              <a:gd name="connsiteY7" fmla="*/ 222025 h 2502278"/>
              <a:gd name="connsiteX8" fmla="*/ 4032448 w 8814980"/>
              <a:gd name="connsiteY8" fmla="*/ 1842205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2004223 h 2520280"/>
              <a:gd name="connsiteX1" fmla="*/ 8676964 w 8814980"/>
              <a:gd name="connsiteY1" fmla="*/ 2220247 h 2520280"/>
              <a:gd name="connsiteX2" fmla="*/ 7812868 w 8814980"/>
              <a:gd name="connsiteY2" fmla="*/ 2112235 h 2520280"/>
              <a:gd name="connsiteX3" fmla="*/ 7272808 w 8814980"/>
              <a:gd name="connsiteY3" fmla="*/ 1140127 h 2520280"/>
              <a:gd name="connsiteX4" fmla="*/ 6804756 w 8814980"/>
              <a:gd name="connsiteY4" fmla="*/ 312035 h 2520280"/>
              <a:gd name="connsiteX5" fmla="*/ 5688633 w 8814980"/>
              <a:gd name="connsiteY5" fmla="*/ 2076231 h 2520280"/>
              <a:gd name="connsiteX6" fmla="*/ 5292588 w 8814980"/>
              <a:gd name="connsiteY6" fmla="*/ 1500167 h 2520280"/>
              <a:gd name="connsiteX7" fmla="*/ 4500500 w 8814980"/>
              <a:gd name="connsiteY7" fmla="*/ 60007 h 2520280"/>
              <a:gd name="connsiteX8" fmla="*/ 4032448 w 8814980"/>
              <a:gd name="connsiteY8" fmla="*/ 1860207 h 2520280"/>
              <a:gd name="connsiteX9" fmla="*/ 3348372 w 8814980"/>
              <a:gd name="connsiteY9" fmla="*/ 2112235 h 2520280"/>
              <a:gd name="connsiteX10" fmla="*/ 2700301 w 8814980"/>
              <a:gd name="connsiteY10" fmla="*/ 1896211 h 2520280"/>
              <a:gd name="connsiteX11" fmla="*/ 1872208 w 8814980"/>
              <a:gd name="connsiteY11" fmla="*/ 60007 h 2520280"/>
              <a:gd name="connsiteX12" fmla="*/ 936104 w 8814980"/>
              <a:gd name="connsiteY12" fmla="*/ 2148239 h 2520280"/>
              <a:gd name="connsiteX13" fmla="*/ 0 w 8814980"/>
              <a:gd name="connsiteY13" fmla="*/ 2292255 h 2520280"/>
              <a:gd name="connsiteX0" fmla="*/ 8640961 w 8814980"/>
              <a:gd name="connsiteY0" fmla="*/ 1998222 h 2514279"/>
              <a:gd name="connsiteX1" fmla="*/ 8676964 w 8814980"/>
              <a:gd name="connsiteY1" fmla="*/ 2214246 h 2514279"/>
              <a:gd name="connsiteX2" fmla="*/ 7812868 w 8814980"/>
              <a:gd name="connsiteY2" fmla="*/ 2106234 h 2514279"/>
              <a:gd name="connsiteX3" fmla="*/ 7272808 w 8814980"/>
              <a:gd name="connsiteY3" fmla="*/ 1134126 h 2514279"/>
              <a:gd name="connsiteX4" fmla="*/ 6804756 w 8814980"/>
              <a:gd name="connsiteY4" fmla="*/ 306034 h 2514279"/>
              <a:gd name="connsiteX5" fmla="*/ 5688633 w 8814980"/>
              <a:gd name="connsiteY5" fmla="*/ 2070230 h 2514279"/>
              <a:gd name="connsiteX6" fmla="*/ 5292588 w 8814980"/>
              <a:gd name="connsiteY6" fmla="*/ 1494166 h 2514279"/>
              <a:gd name="connsiteX7" fmla="*/ 4500500 w 8814980"/>
              <a:gd name="connsiteY7" fmla="*/ 54006 h 2514279"/>
              <a:gd name="connsiteX8" fmla="*/ 3852428 w 8814980"/>
              <a:gd name="connsiteY8" fmla="*/ 1818202 h 2514279"/>
              <a:gd name="connsiteX9" fmla="*/ 3348372 w 8814980"/>
              <a:gd name="connsiteY9" fmla="*/ 2106234 h 2514279"/>
              <a:gd name="connsiteX10" fmla="*/ 2700301 w 8814980"/>
              <a:gd name="connsiteY10" fmla="*/ 1890210 h 2514279"/>
              <a:gd name="connsiteX11" fmla="*/ 1872208 w 8814980"/>
              <a:gd name="connsiteY11" fmla="*/ 54006 h 2514279"/>
              <a:gd name="connsiteX12" fmla="*/ 936104 w 8814980"/>
              <a:gd name="connsiteY12" fmla="*/ 2142238 h 2514279"/>
              <a:gd name="connsiteX13" fmla="*/ 0 w 8814980"/>
              <a:gd name="connsiteY13" fmla="*/ 2286254 h 2514279"/>
              <a:gd name="connsiteX0" fmla="*/ 8640961 w 8814980"/>
              <a:gd name="connsiteY0" fmla="*/ 1998222 h 2514279"/>
              <a:gd name="connsiteX1" fmla="*/ 8676964 w 8814980"/>
              <a:gd name="connsiteY1" fmla="*/ 2214246 h 2514279"/>
              <a:gd name="connsiteX2" fmla="*/ 7812868 w 8814980"/>
              <a:gd name="connsiteY2" fmla="*/ 2106234 h 2514279"/>
              <a:gd name="connsiteX3" fmla="*/ 7272808 w 8814980"/>
              <a:gd name="connsiteY3" fmla="*/ 1134126 h 2514279"/>
              <a:gd name="connsiteX4" fmla="*/ 6804756 w 8814980"/>
              <a:gd name="connsiteY4" fmla="*/ 306034 h 2514279"/>
              <a:gd name="connsiteX5" fmla="*/ 5868652 w 8814980"/>
              <a:gd name="connsiteY5" fmla="*/ 1890210 h 2514279"/>
              <a:gd name="connsiteX6" fmla="*/ 5292588 w 8814980"/>
              <a:gd name="connsiteY6" fmla="*/ 1494166 h 2514279"/>
              <a:gd name="connsiteX7" fmla="*/ 4500500 w 8814980"/>
              <a:gd name="connsiteY7" fmla="*/ 54006 h 2514279"/>
              <a:gd name="connsiteX8" fmla="*/ 3852428 w 8814980"/>
              <a:gd name="connsiteY8" fmla="*/ 1818202 h 2514279"/>
              <a:gd name="connsiteX9" fmla="*/ 3348372 w 8814980"/>
              <a:gd name="connsiteY9" fmla="*/ 2106234 h 2514279"/>
              <a:gd name="connsiteX10" fmla="*/ 2700301 w 8814980"/>
              <a:gd name="connsiteY10" fmla="*/ 1890210 h 2514279"/>
              <a:gd name="connsiteX11" fmla="*/ 1872208 w 8814980"/>
              <a:gd name="connsiteY11" fmla="*/ 54006 h 2514279"/>
              <a:gd name="connsiteX12" fmla="*/ 936104 w 8814980"/>
              <a:gd name="connsiteY12" fmla="*/ 2142238 h 2514279"/>
              <a:gd name="connsiteX13" fmla="*/ 0 w 8814980"/>
              <a:gd name="connsiteY13" fmla="*/ 2286254 h 2514279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5868652 w 8814980"/>
              <a:gd name="connsiteY5" fmla="*/ 1878209 h 2502278"/>
              <a:gd name="connsiteX6" fmla="*/ 5256584 w 8814980"/>
              <a:gd name="connsiteY6" fmla="*/ 1698189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6048672 w 8814980"/>
              <a:gd name="connsiteY5" fmla="*/ 1878208 h 2502278"/>
              <a:gd name="connsiteX6" fmla="*/ 5256584 w 8814980"/>
              <a:gd name="connsiteY6" fmla="*/ 1698189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6048672 w 8814980"/>
              <a:gd name="connsiteY5" fmla="*/ 1878208 h 2502278"/>
              <a:gd name="connsiteX6" fmla="*/ 5292588 w 8814980"/>
              <a:gd name="connsiteY6" fmla="*/ 1842204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40760 w 8814980"/>
              <a:gd name="connsiteY4" fmla="*/ 258028 h 2502278"/>
              <a:gd name="connsiteX5" fmla="*/ 6048672 w 8814980"/>
              <a:gd name="connsiteY5" fmla="*/ 1878208 h 2502278"/>
              <a:gd name="connsiteX6" fmla="*/ 5292588 w 8814980"/>
              <a:gd name="connsiteY6" fmla="*/ 1842204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964488 w 8964488"/>
              <a:gd name="connsiteY0" fmla="*/ 2160240 h 2502278"/>
              <a:gd name="connsiteX1" fmla="*/ 8676964 w 8964488"/>
              <a:gd name="connsiteY1" fmla="*/ 2202245 h 2502278"/>
              <a:gd name="connsiteX2" fmla="*/ 7812868 w 8964488"/>
              <a:gd name="connsiteY2" fmla="*/ 2094233 h 2502278"/>
              <a:gd name="connsiteX3" fmla="*/ 7272808 w 8964488"/>
              <a:gd name="connsiteY3" fmla="*/ 1122125 h 2502278"/>
              <a:gd name="connsiteX4" fmla="*/ 6840760 w 8964488"/>
              <a:gd name="connsiteY4" fmla="*/ 258028 h 2502278"/>
              <a:gd name="connsiteX5" fmla="*/ 6048672 w 8964488"/>
              <a:gd name="connsiteY5" fmla="*/ 1878208 h 2502278"/>
              <a:gd name="connsiteX6" fmla="*/ 5292588 w 8964488"/>
              <a:gd name="connsiteY6" fmla="*/ 1842204 h 2502278"/>
              <a:gd name="connsiteX7" fmla="*/ 4500500 w 8964488"/>
              <a:gd name="connsiteY7" fmla="*/ 42005 h 2502278"/>
              <a:gd name="connsiteX8" fmla="*/ 3852428 w 8964488"/>
              <a:gd name="connsiteY8" fmla="*/ 1806201 h 2502278"/>
              <a:gd name="connsiteX9" fmla="*/ 3348372 w 8964488"/>
              <a:gd name="connsiteY9" fmla="*/ 2094233 h 2502278"/>
              <a:gd name="connsiteX10" fmla="*/ 2700301 w 8964488"/>
              <a:gd name="connsiteY10" fmla="*/ 1878209 h 2502278"/>
              <a:gd name="connsiteX11" fmla="*/ 1872208 w 8964488"/>
              <a:gd name="connsiteY11" fmla="*/ 42005 h 2502278"/>
              <a:gd name="connsiteX12" fmla="*/ 936104 w 8964488"/>
              <a:gd name="connsiteY12" fmla="*/ 2130237 h 2502278"/>
              <a:gd name="connsiteX13" fmla="*/ 0 w 8964488"/>
              <a:gd name="connsiteY13" fmla="*/ 2274253 h 2502278"/>
              <a:gd name="connsiteX0" fmla="*/ 9144000 w 9144000"/>
              <a:gd name="connsiteY0" fmla="*/ 2160240 h 2513280"/>
              <a:gd name="connsiteX1" fmla="*/ 8856476 w 9144000"/>
              <a:gd name="connsiteY1" fmla="*/ 2202245 h 2513280"/>
              <a:gd name="connsiteX2" fmla="*/ 7992380 w 9144000"/>
              <a:gd name="connsiteY2" fmla="*/ 2094233 h 2513280"/>
              <a:gd name="connsiteX3" fmla="*/ 7452320 w 9144000"/>
              <a:gd name="connsiteY3" fmla="*/ 1122125 h 2513280"/>
              <a:gd name="connsiteX4" fmla="*/ 7020272 w 9144000"/>
              <a:gd name="connsiteY4" fmla="*/ 258028 h 2513280"/>
              <a:gd name="connsiteX5" fmla="*/ 6228184 w 9144000"/>
              <a:gd name="connsiteY5" fmla="*/ 1878208 h 2513280"/>
              <a:gd name="connsiteX6" fmla="*/ 5472100 w 9144000"/>
              <a:gd name="connsiteY6" fmla="*/ 1842204 h 2513280"/>
              <a:gd name="connsiteX7" fmla="*/ 4680012 w 9144000"/>
              <a:gd name="connsiteY7" fmla="*/ 42005 h 2513280"/>
              <a:gd name="connsiteX8" fmla="*/ 4031940 w 9144000"/>
              <a:gd name="connsiteY8" fmla="*/ 1806201 h 2513280"/>
              <a:gd name="connsiteX9" fmla="*/ 3527884 w 9144000"/>
              <a:gd name="connsiteY9" fmla="*/ 2094233 h 2513280"/>
              <a:gd name="connsiteX10" fmla="*/ 2879813 w 9144000"/>
              <a:gd name="connsiteY10" fmla="*/ 1878209 h 2513280"/>
              <a:gd name="connsiteX11" fmla="*/ 2051720 w 9144000"/>
              <a:gd name="connsiteY11" fmla="*/ 42005 h 2513280"/>
              <a:gd name="connsiteX12" fmla="*/ 1115616 w 9144000"/>
              <a:gd name="connsiteY12" fmla="*/ 2130237 h 2513280"/>
              <a:gd name="connsiteX13" fmla="*/ 0 w 9144000"/>
              <a:gd name="connsiteY13" fmla="*/ 2340260 h 2513280"/>
              <a:gd name="connsiteX0" fmla="*/ 9144000 w 9144000"/>
              <a:gd name="connsiteY0" fmla="*/ 2135237 h 2338260"/>
              <a:gd name="connsiteX1" fmla="*/ 8856476 w 9144000"/>
              <a:gd name="connsiteY1" fmla="*/ 2177242 h 2338260"/>
              <a:gd name="connsiteX2" fmla="*/ 7992380 w 9144000"/>
              <a:gd name="connsiteY2" fmla="*/ 2069230 h 2338260"/>
              <a:gd name="connsiteX3" fmla="*/ 7452320 w 9144000"/>
              <a:gd name="connsiteY3" fmla="*/ 1097122 h 2338260"/>
              <a:gd name="connsiteX4" fmla="*/ 7020272 w 9144000"/>
              <a:gd name="connsiteY4" fmla="*/ 233025 h 2338260"/>
              <a:gd name="connsiteX5" fmla="*/ 6228184 w 9144000"/>
              <a:gd name="connsiteY5" fmla="*/ 1853205 h 2338260"/>
              <a:gd name="connsiteX6" fmla="*/ 5472100 w 9144000"/>
              <a:gd name="connsiteY6" fmla="*/ 1817201 h 2338260"/>
              <a:gd name="connsiteX7" fmla="*/ 4680012 w 9144000"/>
              <a:gd name="connsiteY7" fmla="*/ 17002 h 2338260"/>
              <a:gd name="connsiteX8" fmla="*/ 4031940 w 9144000"/>
              <a:gd name="connsiteY8" fmla="*/ 1781198 h 2338260"/>
              <a:gd name="connsiteX9" fmla="*/ 3527884 w 9144000"/>
              <a:gd name="connsiteY9" fmla="*/ 2069230 h 2338260"/>
              <a:gd name="connsiteX10" fmla="*/ 2879813 w 9144000"/>
              <a:gd name="connsiteY10" fmla="*/ 1853206 h 2338260"/>
              <a:gd name="connsiteX11" fmla="*/ 2051720 w 9144000"/>
              <a:gd name="connsiteY11" fmla="*/ 17002 h 2338260"/>
              <a:gd name="connsiteX12" fmla="*/ 1151620 w 9144000"/>
              <a:gd name="connsiteY12" fmla="*/ 1955217 h 2338260"/>
              <a:gd name="connsiteX13" fmla="*/ 0 w 9144000"/>
              <a:gd name="connsiteY13" fmla="*/ 2315257 h 2338260"/>
              <a:gd name="connsiteX0" fmla="*/ 9144000 w 9144000"/>
              <a:gd name="connsiteY0" fmla="*/ 2124235 h 2304255"/>
              <a:gd name="connsiteX1" fmla="*/ 8856476 w 9144000"/>
              <a:gd name="connsiteY1" fmla="*/ 2166240 h 2304255"/>
              <a:gd name="connsiteX2" fmla="*/ 7992380 w 9144000"/>
              <a:gd name="connsiteY2" fmla="*/ 2058228 h 2304255"/>
              <a:gd name="connsiteX3" fmla="*/ 7452320 w 9144000"/>
              <a:gd name="connsiteY3" fmla="*/ 1086120 h 2304255"/>
              <a:gd name="connsiteX4" fmla="*/ 7020272 w 9144000"/>
              <a:gd name="connsiteY4" fmla="*/ 222023 h 2304255"/>
              <a:gd name="connsiteX5" fmla="*/ 6228184 w 9144000"/>
              <a:gd name="connsiteY5" fmla="*/ 1842203 h 2304255"/>
              <a:gd name="connsiteX6" fmla="*/ 5472100 w 9144000"/>
              <a:gd name="connsiteY6" fmla="*/ 1806199 h 2304255"/>
              <a:gd name="connsiteX7" fmla="*/ 4680012 w 9144000"/>
              <a:gd name="connsiteY7" fmla="*/ 6000 h 2304255"/>
              <a:gd name="connsiteX8" fmla="*/ 4031940 w 9144000"/>
              <a:gd name="connsiteY8" fmla="*/ 1770196 h 2304255"/>
              <a:gd name="connsiteX9" fmla="*/ 3527884 w 9144000"/>
              <a:gd name="connsiteY9" fmla="*/ 2058228 h 2304255"/>
              <a:gd name="connsiteX10" fmla="*/ 2879813 w 9144000"/>
              <a:gd name="connsiteY10" fmla="*/ 1842204 h 2304255"/>
              <a:gd name="connsiteX11" fmla="*/ 1907704 w 9144000"/>
              <a:gd name="connsiteY11" fmla="*/ 2052227 h 2304255"/>
              <a:gd name="connsiteX12" fmla="*/ 1151620 w 9144000"/>
              <a:gd name="connsiteY12" fmla="*/ 1944215 h 2304255"/>
              <a:gd name="connsiteX13" fmla="*/ 0 w 9144000"/>
              <a:gd name="connsiteY13" fmla="*/ 2304255 h 2304255"/>
              <a:gd name="connsiteX0" fmla="*/ 9144000 w 9144000"/>
              <a:gd name="connsiteY0" fmla="*/ 2329258 h 2509278"/>
              <a:gd name="connsiteX1" fmla="*/ 8856476 w 9144000"/>
              <a:gd name="connsiteY1" fmla="*/ 2371263 h 2509278"/>
              <a:gd name="connsiteX2" fmla="*/ 7992380 w 9144000"/>
              <a:gd name="connsiteY2" fmla="*/ 2263251 h 2509278"/>
              <a:gd name="connsiteX3" fmla="*/ 7452320 w 9144000"/>
              <a:gd name="connsiteY3" fmla="*/ 1291143 h 2509278"/>
              <a:gd name="connsiteX4" fmla="*/ 7020272 w 9144000"/>
              <a:gd name="connsiteY4" fmla="*/ 427046 h 2509278"/>
              <a:gd name="connsiteX5" fmla="*/ 6228184 w 9144000"/>
              <a:gd name="connsiteY5" fmla="*/ 2047226 h 2509278"/>
              <a:gd name="connsiteX6" fmla="*/ 5472100 w 9144000"/>
              <a:gd name="connsiteY6" fmla="*/ 2011222 h 2509278"/>
              <a:gd name="connsiteX7" fmla="*/ 4680012 w 9144000"/>
              <a:gd name="connsiteY7" fmla="*/ 211023 h 2509278"/>
              <a:gd name="connsiteX8" fmla="*/ 3383868 w 9144000"/>
              <a:gd name="connsiteY8" fmla="*/ 745083 h 2509278"/>
              <a:gd name="connsiteX9" fmla="*/ 3527884 w 9144000"/>
              <a:gd name="connsiteY9" fmla="*/ 2263251 h 2509278"/>
              <a:gd name="connsiteX10" fmla="*/ 2879813 w 9144000"/>
              <a:gd name="connsiteY10" fmla="*/ 2047227 h 2509278"/>
              <a:gd name="connsiteX11" fmla="*/ 1907704 w 9144000"/>
              <a:gd name="connsiteY11" fmla="*/ 2257250 h 2509278"/>
              <a:gd name="connsiteX12" fmla="*/ 1151620 w 9144000"/>
              <a:gd name="connsiteY12" fmla="*/ 2149238 h 2509278"/>
              <a:gd name="connsiteX13" fmla="*/ 0 w 9144000"/>
              <a:gd name="connsiteY13" fmla="*/ 2509278 h 2509278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383868 w 9144000"/>
              <a:gd name="connsiteY8" fmla="*/ 444051 h 2208246"/>
              <a:gd name="connsiteX9" fmla="*/ 3527884 w 9144000"/>
              <a:gd name="connsiteY9" fmla="*/ 1962219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383868 w 9144000"/>
              <a:gd name="connsiteY8" fmla="*/ 44405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887924 w 9144000"/>
              <a:gd name="connsiteY8" fmla="*/ 26403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499992 w 9144000"/>
              <a:gd name="connsiteY7" fmla="*/ 1488167 h 2208246"/>
              <a:gd name="connsiteX8" fmla="*/ 3887924 w 9144000"/>
              <a:gd name="connsiteY8" fmla="*/ 26403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112234 h 2292254"/>
              <a:gd name="connsiteX1" fmla="*/ 8856476 w 9144000"/>
              <a:gd name="connsiteY1" fmla="*/ 2154239 h 2292254"/>
              <a:gd name="connsiteX2" fmla="*/ 7992380 w 9144000"/>
              <a:gd name="connsiteY2" fmla="*/ 2046227 h 2292254"/>
              <a:gd name="connsiteX3" fmla="*/ 7452320 w 9144000"/>
              <a:gd name="connsiteY3" fmla="*/ 1074119 h 2292254"/>
              <a:gd name="connsiteX4" fmla="*/ 7020272 w 9144000"/>
              <a:gd name="connsiteY4" fmla="*/ 210022 h 2292254"/>
              <a:gd name="connsiteX5" fmla="*/ 6228184 w 9144000"/>
              <a:gd name="connsiteY5" fmla="*/ 1830202 h 2292254"/>
              <a:gd name="connsiteX6" fmla="*/ 5472100 w 9144000"/>
              <a:gd name="connsiteY6" fmla="*/ 1794198 h 2292254"/>
              <a:gd name="connsiteX7" fmla="*/ 4499992 w 9144000"/>
              <a:gd name="connsiteY7" fmla="*/ 1572175 h 2292254"/>
              <a:gd name="connsiteX8" fmla="*/ 3815916 w 9144000"/>
              <a:gd name="connsiteY8" fmla="*/ 168019 h 2292254"/>
              <a:gd name="connsiteX9" fmla="*/ 2951820 w 9144000"/>
              <a:gd name="connsiteY9" fmla="*/ 564063 h 2292254"/>
              <a:gd name="connsiteX10" fmla="*/ 2879813 w 9144000"/>
              <a:gd name="connsiteY10" fmla="*/ 1830203 h 2292254"/>
              <a:gd name="connsiteX11" fmla="*/ 1907704 w 9144000"/>
              <a:gd name="connsiteY11" fmla="*/ 2040226 h 2292254"/>
              <a:gd name="connsiteX12" fmla="*/ 1151620 w 9144000"/>
              <a:gd name="connsiteY12" fmla="*/ 1932214 h 2292254"/>
              <a:gd name="connsiteX13" fmla="*/ 0 w 9144000"/>
              <a:gd name="connsiteY13" fmla="*/ 2292254 h 2292254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1907704 w 9144000"/>
              <a:gd name="connsiteY11" fmla="*/ 2064228 h 2316256"/>
              <a:gd name="connsiteX12" fmla="*/ 1151620 w 9144000"/>
              <a:gd name="connsiteY12" fmla="*/ 1956216 h 2316256"/>
              <a:gd name="connsiteX13" fmla="*/ 0 w 9144000"/>
              <a:gd name="connsiteY13" fmla="*/ 2316256 h 2316256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2231740 w 9144000"/>
              <a:gd name="connsiteY11" fmla="*/ 2172241 h 2316256"/>
              <a:gd name="connsiteX12" fmla="*/ 1151620 w 9144000"/>
              <a:gd name="connsiteY12" fmla="*/ 1956216 h 2316256"/>
              <a:gd name="connsiteX13" fmla="*/ 0 w 9144000"/>
              <a:gd name="connsiteY13" fmla="*/ 2316256 h 2316256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2231740 w 9144000"/>
              <a:gd name="connsiteY11" fmla="*/ 2172241 h 2316256"/>
              <a:gd name="connsiteX12" fmla="*/ 1223628 w 9144000"/>
              <a:gd name="connsiteY12" fmla="*/ 2064229 h 2316256"/>
              <a:gd name="connsiteX13" fmla="*/ 0 w 9144000"/>
              <a:gd name="connsiteY13" fmla="*/ 2316256 h 2316256"/>
              <a:gd name="connsiteX0" fmla="*/ 9144000 w 9144000"/>
              <a:gd name="connsiteY0" fmla="*/ 2136236 h 2250249"/>
              <a:gd name="connsiteX1" fmla="*/ 8856476 w 9144000"/>
              <a:gd name="connsiteY1" fmla="*/ 2178241 h 2250249"/>
              <a:gd name="connsiteX2" fmla="*/ 7992380 w 9144000"/>
              <a:gd name="connsiteY2" fmla="*/ 2070229 h 2250249"/>
              <a:gd name="connsiteX3" fmla="*/ 7452320 w 9144000"/>
              <a:gd name="connsiteY3" fmla="*/ 1098121 h 2250249"/>
              <a:gd name="connsiteX4" fmla="*/ 7020272 w 9144000"/>
              <a:gd name="connsiteY4" fmla="*/ 234024 h 2250249"/>
              <a:gd name="connsiteX5" fmla="*/ 6228184 w 9144000"/>
              <a:gd name="connsiteY5" fmla="*/ 1854204 h 2250249"/>
              <a:gd name="connsiteX6" fmla="*/ 5472100 w 9144000"/>
              <a:gd name="connsiteY6" fmla="*/ 1818200 h 2250249"/>
              <a:gd name="connsiteX7" fmla="*/ 4499992 w 9144000"/>
              <a:gd name="connsiteY7" fmla="*/ 1596177 h 2250249"/>
              <a:gd name="connsiteX8" fmla="*/ 3815916 w 9144000"/>
              <a:gd name="connsiteY8" fmla="*/ 192021 h 2250249"/>
              <a:gd name="connsiteX9" fmla="*/ 3167844 w 9144000"/>
              <a:gd name="connsiteY9" fmla="*/ 444049 h 2250249"/>
              <a:gd name="connsiteX10" fmla="*/ 2879813 w 9144000"/>
              <a:gd name="connsiteY10" fmla="*/ 1854205 h 2250249"/>
              <a:gd name="connsiteX11" fmla="*/ 2231740 w 9144000"/>
              <a:gd name="connsiteY11" fmla="*/ 2172241 h 2250249"/>
              <a:gd name="connsiteX12" fmla="*/ 1223628 w 9144000"/>
              <a:gd name="connsiteY12" fmla="*/ 2064229 h 2250249"/>
              <a:gd name="connsiteX13" fmla="*/ 0 w 9144000"/>
              <a:gd name="connsiteY13" fmla="*/ 2064229 h 2250249"/>
              <a:gd name="connsiteX0" fmla="*/ 9144000 w 9144000"/>
              <a:gd name="connsiteY0" fmla="*/ 2136236 h 2424269"/>
              <a:gd name="connsiteX1" fmla="*/ 8856476 w 9144000"/>
              <a:gd name="connsiteY1" fmla="*/ 2178241 h 2424269"/>
              <a:gd name="connsiteX2" fmla="*/ 7992380 w 9144000"/>
              <a:gd name="connsiteY2" fmla="*/ 2070229 h 2424269"/>
              <a:gd name="connsiteX3" fmla="*/ 7452320 w 9144000"/>
              <a:gd name="connsiteY3" fmla="*/ 1098121 h 2424269"/>
              <a:gd name="connsiteX4" fmla="*/ 7020272 w 9144000"/>
              <a:gd name="connsiteY4" fmla="*/ 234024 h 2424269"/>
              <a:gd name="connsiteX5" fmla="*/ 6228184 w 9144000"/>
              <a:gd name="connsiteY5" fmla="*/ 1854204 h 2424269"/>
              <a:gd name="connsiteX6" fmla="*/ 5472100 w 9144000"/>
              <a:gd name="connsiteY6" fmla="*/ 1818200 h 2424269"/>
              <a:gd name="connsiteX7" fmla="*/ 4499992 w 9144000"/>
              <a:gd name="connsiteY7" fmla="*/ 1596177 h 2424269"/>
              <a:gd name="connsiteX8" fmla="*/ 3815916 w 9144000"/>
              <a:gd name="connsiteY8" fmla="*/ 192021 h 2424269"/>
              <a:gd name="connsiteX9" fmla="*/ 3167844 w 9144000"/>
              <a:gd name="connsiteY9" fmla="*/ 444049 h 2424269"/>
              <a:gd name="connsiteX10" fmla="*/ 2555776 w 9144000"/>
              <a:gd name="connsiteY10" fmla="*/ 552062 h 2424269"/>
              <a:gd name="connsiteX11" fmla="*/ 2231740 w 9144000"/>
              <a:gd name="connsiteY11" fmla="*/ 2172241 h 2424269"/>
              <a:gd name="connsiteX12" fmla="*/ 1223628 w 9144000"/>
              <a:gd name="connsiteY12" fmla="*/ 2064229 h 2424269"/>
              <a:gd name="connsiteX13" fmla="*/ 0 w 9144000"/>
              <a:gd name="connsiteY13" fmla="*/ 2064229 h 2424269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228184 w 9144000"/>
              <a:gd name="connsiteY5" fmla="*/ 1920211 h 2490276"/>
              <a:gd name="connsiteX6" fmla="*/ 5472100 w 9144000"/>
              <a:gd name="connsiteY6" fmla="*/ 1884207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480212 w 9144000"/>
              <a:gd name="connsiteY5" fmla="*/ 474053 h 2490276"/>
              <a:gd name="connsiteX6" fmla="*/ 5472100 w 9144000"/>
              <a:gd name="connsiteY6" fmla="*/ 1884207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480212 w 9144000"/>
              <a:gd name="connsiteY5" fmla="*/ 474053 h 2490276"/>
              <a:gd name="connsiteX6" fmla="*/ 5760132 w 9144000"/>
              <a:gd name="connsiteY6" fmla="*/ 1872208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1205133 h 2531281"/>
              <a:gd name="connsiteX4" fmla="*/ 7020272 w 9144000"/>
              <a:gd name="connsiteY4" fmla="*/ 341036 h 2531281"/>
              <a:gd name="connsiteX5" fmla="*/ 6480212 w 9144000"/>
              <a:gd name="connsiteY5" fmla="*/ 515058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7020272 w 9144000"/>
              <a:gd name="connsiteY4" fmla="*/ 341036 h 2531281"/>
              <a:gd name="connsiteX5" fmla="*/ 6480212 w 9144000"/>
              <a:gd name="connsiteY5" fmla="*/ 515058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7020272 w 9144000"/>
              <a:gd name="connsiteY4" fmla="*/ 341036 h 2531281"/>
              <a:gd name="connsiteX5" fmla="*/ 6444208 w 9144000"/>
              <a:gd name="connsiteY5" fmla="*/ 977110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6948264 w 9144000"/>
              <a:gd name="connsiteY4" fmla="*/ 797090 h 2531281"/>
              <a:gd name="connsiteX5" fmla="*/ 6444208 w 9144000"/>
              <a:gd name="connsiteY5" fmla="*/ 977110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16316 w 9144000"/>
              <a:gd name="connsiteY3" fmla="*/ 1121126 h 2531281"/>
              <a:gd name="connsiteX4" fmla="*/ 6948264 w 9144000"/>
              <a:gd name="connsiteY4" fmla="*/ 797090 h 2531281"/>
              <a:gd name="connsiteX5" fmla="*/ 6444208 w 9144000"/>
              <a:gd name="connsiteY5" fmla="*/ 977110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18280"/>
              <a:gd name="connsiteX1" fmla="*/ 8856476 w 9144000"/>
              <a:gd name="connsiteY1" fmla="*/ 2285253 h 2518280"/>
              <a:gd name="connsiteX2" fmla="*/ 7992380 w 9144000"/>
              <a:gd name="connsiteY2" fmla="*/ 2177241 h 2518280"/>
              <a:gd name="connsiteX3" fmla="*/ 7416316 w 9144000"/>
              <a:gd name="connsiteY3" fmla="*/ 1121126 h 2518280"/>
              <a:gd name="connsiteX4" fmla="*/ 6948264 w 9144000"/>
              <a:gd name="connsiteY4" fmla="*/ 797090 h 2518280"/>
              <a:gd name="connsiteX5" fmla="*/ 6444208 w 9144000"/>
              <a:gd name="connsiteY5" fmla="*/ 977110 h 2518280"/>
              <a:gd name="connsiteX6" fmla="*/ 5760132 w 9144000"/>
              <a:gd name="connsiteY6" fmla="*/ 1913213 h 2518280"/>
              <a:gd name="connsiteX7" fmla="*/ 4716016 w 9144000"/>
              <a:gd name="connsiteY7" fmla="*/ 1949217 h 2518280"/>
              <a:gd name="connsiteX8" fmla="*/ 3815916 w 9144000"/>
              <a:gd name="connsiteY8" fmla="*/ 299033 h 2518280"/>
              <a:gd name="connsiteX9" fmla="*/ 2951820 w 9144000"/>
              <a:gd name="connsiteY9" fmla="*/ 155018 h 2518280"/>
              <a:gd name="connsiteX10" fmla="*/ 2555776 w 9144000"/>
              <a:gd name="connsiteY10" fmla="*/ 659074 h 2518280"/>
              <a:gd name="connsiteX11" fmla="*/ 2231740 w 9144000"/>
              <a:gd name="connsiteY11" fmla="*/ 2279253 h 2518280"/>
              <a:gd name="connsiteX12" fmla="*/ 683568 w 9144000"/>
              <a:gd name="connsiteY12" fmla="*/ 2093234 h 2518280"/>
              <a:gd name="connsiteX13" fmla="*/ 0 w 9144000"/>
              <a:gd name="connsiteY13" fmla="*/ 2171241 h 2518280"/>
              <a:gd name="connsiteX0" fmla="*/ 9144000 w 9144000"/>
              <a:gd name="connsiteY0" fmla="*/ 2243248 h 2371262"/>
              <a:gd name="connsiteX1" fmla="*/ 8856476 w 9144000"/>
              <a:gd name="connsiteY1" fmla="*/ 2285253 h 2371262"/>
              <a:gd name="connsiteX2" fmla="*/ 7992380 w 9144000"/>
              <a:gd name="connsiteY2" fmla="*/ 2177241 h 2371262"/>
              <a:gd name="connsiteX3" fmla="*/ 7416316 w 9144000"/>
              <a:gd name="connsiteY3" fmla="*/ 1121126 h 2371262"/>
              <a:gd name="connsiteX4" fmla="*/ 6948264 w 9144000"/>
              <a:gd name="connsiteY4" fmla="*/ 797090 h 2371262"/>
              <a:gd name="connsiteX5" fmla="*/ 6444208 w 9144000"/>
              <a:gd name="connsiteY5" fmla="*/ 977110 h 2371262"/>
              <a:gd name="connsiteX6" fmla="*/ 5760132 w 9144000"/>
              <a:gd name="connsiteY6" fmla="*/ 1913213 h 2371262"/>
              <a:gd name="connsiteX7" fmla="*/ 4716016 w 9144000"/>
              <a:gd name="connsiteY7" fmla="*/ 1949217 h 2371262"/>
              <a:gd name="connsiteX8" fmla="*/ 3815916 w 9144000"/>
              <a:gd name="connsiteY8" fmla="*/ 299033 h 2371262"/>
              <a:gd name="connsiteX9" fmla="*/ 2951820 w 9144000"/>
              <a:gd name="connsiteY9" fmla="*/ 155018 h 2371262"/>
              <a:gd name="connsiteX10" fmla="*/ 2555776 w 9144000"/>
              <a:gd name="connsiteY10" fmla="*/ 659074 h 2371262"/>
              <a:gd name="connsiteX11" fmla="*/ 1079612 w 9144000"/>
              <a:gd name="connsiteY11" fmla="*/ 833094 h 2371262"/>
              <a:gd name="connsiteX12" fmla="*/ 683568 w 9144000"/>
              <a:gd name="connsiteY12" fmla="*/ 2093234 h 2371262"/>
              <a:gd name="connsiteX13" fmla="*/ 0 w 9144000"/>
              <a:gd name="connsiteY13" fmla="*/ 2171241 h 2371262"/>
              <a:gd name="connsiteX0" fmla="*/ 9144000 w 9144000"/>
              <a:gd name="connsiteY0" fmla="*/ 2243248 h 2371262"/>
              <a:gd name="connsiteX1" fmla="*/ 8856476 w 9144000"/>
              <a:gd name="connsiteY1" fmla="*/ 2285253 h 2371262"/>
              <a:gd name="connsiteX2" fmla="*/ 7992380 w 9144000"/>
              <a:gd name="connsiteY2" fmla="*/ 2177241 h 2371262"/>
              <a:gd name="connsiteX3" fmla="*/ 7416316 w 9144000"/>
              <a:gd name="connsiteY3" fmla="*/ 1121126 h 2371262"/>
              <a:gd name="connsiteX4" fmla="*/ 6948264 w 9144000"/>
              <a:gd name="connsiteY4" fmla="*/ 797090 h 2371262"/>
              <a:gd name="connsiteX5" fmla="*/ 6444208 w 9144000"/>
              <a:gd name="connsiteY5" fmla="*/ 977110 h 2371262"/>
              <a:gd name="connsiteX6" fmla="*/ 5760132 w 9144000"/>
              <a:gd name="connsiteY6" fmla="*/ 1913213 h 2371262"/>
              <a:gd name="connsiteX7" fmla="*/ 4716016 w 9144000"/>
              <a:gd name="connsiteY7" fmla="*/ 1949217 h 2371262"/>
              <a:gd name="connsiteX8" fmla="*/ 3815916 w 9144000"/>
              <a:gd name="connsiteY8" fmla="*/ 299033 h 2371262"/>
              <a:gd name="connsiteX9" fmla="*/ 2951820 w 9144000"/>
              <a:gd name="connsiteY9" fmla="*/ 155018 h 2371262"/>
              <a:gd name="connsiteX10" fmla="*/ 1403648 w 9144000"/>
              <a:gd name="connsiteY10" fmla="*/ 365042 h 2371262"/>
              <a:gd name="connsiteX11" fmla="*/ 1079612 w 9144000"/>
              <a:gd name="connsiteY11" fmla="*/ 833094 h 2371262"/>
              <a:gd name="connsiteX12" fmla="*/ 683568 w 9144000"/>
              <a:gd name="connsiteY12" fmla="*/ 2093234 h 2371262"/>
              <a:gd name="connsiteX13" fmla="*/ 0 w 9144000"/>
              <a:gd name="connsiteY13" fmla="*/ 2171241 h 2371262"/>
              <a:gd name="connsiteX0" fmla="*/ 9144000 w 9144000"/>
              <a:gd name="connsiteY0" fmla="*/ 2160238 h 2288252"/>
              <a:gd name="connsiteX1" fmla="*/ 8856476 w 9144000"/>
              <a:gd name="connsiteY1" fmla="*/ 2202243 h 2288252"/>
              <a:gd name="connsiteX2" fmla="*/ 7992380 w 9144000"/>
              <a:gd name="connsiteY2" fmla="*/ 2094231 h 2288252"/>
              <a:gd name="connsiteX3" fmla="*/ 7416316 w 9144000"/>
              <a:gd name="connsiteY3" fmla="*/ 1038116 h 2288252"/>
              <a:gd name="connsiteX4" fmla="*/ 6948264 w 9144000"/>
              <a:gd name="connsiteY4" fmla="*/ 714080 h 2288252"/>
              <a:gd name="connsiteX5" fmla="*/ 6444208 w 9144000"/>
              <a:gd name="connsiteY5" fmla="*/ 894100 h 2288252"/>
              <a:gd name="connsiteX6" fmla="*/ 5760132 w 9144000"/>
              <a:gd name="connsiteY6" fmla="*/ 1830203 h 2288252"/>
              <a:gd name="connsiteX7" fmla="*/ 4716016 w 9144000"/>
              <a:gd name="connsiteY7" fmla="*/ 1866207 h 2288252"/>
              <a:gd name="connsiteX8" fmla="*/ 2195736 w 9144000"/>
              <a:gd name="connsiteY8" fmla="*/ 714080 h 2288252"/>
              <a:gd name="connsiteX9" fmla="*/ 2951820 w 9144000"/>
              <a:gd name="connsiteY9" fmla="*/ 72008 h 2288252"/>
              <a:gd name="connsiteX10" fmla="*/ 1403648 w 9144000"/>
              <a:gd name="connsiteY10" fmla="*/ 282032 h 2288252"/>
              <a:gd name="connsiteX11" fmla="*/ 1079612 w 9144000"/>
              <a:gd name="connsiteY11" fmla="*/ 750084 h 2288252"/>
              <a:gd name="connsiteX12" fmla="*/ 683568 w 9144000"/>
              <a:gd name="connsiteY12" fmla="*/ 2010224 h 2288252"/>
              <a:gd name="connsiteX13" fmla="*/ 0 w 9144000"/>
              <a:gd name="connsiteY13" fmla="*/ 2088231 h 2288252"/>
              <a:gd name="connsiteX0" fmla="*/ 9144000 w 9144000"/>
              <a:gd name="connsiteY0" fmla="*/ 1986218 h 2114232"/>
              <a:gd name="connsiteX1" fmla="*/ 8856476 w 9144000"/>
              <a:gd name="connsiteY1" fmla="*/ 2028223 h 2114232"/>
              <a:gd name="connsiteX2" fmla="*/ 7992380 w 9144000"/>
              <a:gd name="connsiteY2" fmla="*/ 1920211 h 2114232"/>
              <a:gd name="connsiteX3" fmla="*/ 7416316 w 9144000"/>
              <a:gd name="connsiteY3" fmla="*/ 864096 h 2114232"/>
              <a:gd name="connsiteX4" fmla="*/ 6948264 w 9144000"/>
              <a:gd name="connsiteY4" fmla="*/ 540060 h 2114232"/>
              <a:gd name="connsiteX5" fmla="*/ 6444208 w 9144000"/>
              <a:gd name="connsiteY5" fmla="*/ 720080 h 2114232"/>
              <a:gd name="connsiteX6" fmla="*/ 5760132 w 9144000"/>
              <a:gd name="connsiteY6" fmla="*/ 1656183 h 2114232"/>
              <a:gd name="connsiteX7" fmla="*/ 4716016 w 9144000"/>
              <a:gd name="connsiteY7" fmla="*/ 1692187 h 2114232"/>
              <a:gd name="connsiteX8" fmla="*/ 2195736 w 9144000"/>
              <a:gd name="connsiteY8" fmla="*/ 540060 h 2114232"/>
              <a:gd name="connsiteX9" fmla="*/ 1763688 w 9144000"/>
              <a:gd name="connsiteY9" fmla="*/ 72008 h 2114232"/>
              <a:gd name="connsiteX10" fmla="*/ 1403648 w 9144000"/>
              <a:gd name="connsiteY10" fmla="*/ 108012 h 2114232"/>
              <a:gd name="connsiteX11" fmla="*/ 1079612 w 9144000"/>
              <a:gd name="connsiteY11" fmla="*/ 576064 h 2114232"/>
              <a:gd name="connsiteX12" fmla="*/ 683568 w 9144000"/>
              <a:gd name="connsiteY12" fmla="*/ 1836204 h 2114232"/>
              <a:gd name="connsiteX13" fmla="*/ 0 w 9144000"/>
              <a:gd name="connsiteY13" fmla="*/ 1914211 h 2114232"/>
              <a:gd name="connsiteX0" fmla="*/ 9144000 w 9144000"/>
              <a:gd name="connsiteY0" fmla="*/ 1968216 h 2096230"/>
              <a:gd name="connsiteX1" fmla="*/ 8856476 w 9144000"/>
              <a:gd name="connsiteY1" fmla="*/ 2010221 h 2096230"/>
              <a:gd name="connsiteX2" fmla="*/ 7992380 w 9144000"/>
              <a:gd name="connsiteY2" fmla="*/ 1902209 h 2096230"/>
              <a:gd name="connsiteX3" fmla="*/ 7416316 w 9144000"/>
              <a:gd name="connsiteY3" fmla="*/ 846094 h 2096230"/>
              <a:gd name="connsiteX4" fmla="*/ 6948264 w 9144000"/>
              <a:gd name="connsiteY4" fmla="*/ 522058 h 2096230"/>
              <a:gd name="connsiteX5" fmla="*/ 6444208 w 9144000"/>
              <a:gd name="connsiteY5" fmla="*/ 702078 h 2096230"/>
              <a:gd name="connsiteX6" fmla="*/ 5760132 w 9144000"/>
              <a:gd name="connsiteY6" fmla="*/ 1638181 h 2096230"/>
              <a:gd name="connsiteX7" fmla="*/ 4716016 w 9144000"/>
              <a:gd name="connsiteY7" fmla="*/ 1674185 h 2096230"/>
              <a:gd name="connsiteX8" fmla="*/ 2375756 w 9144000"/>
              <a:gd name="connsiteY8" fmla="*/ 270030 h 2096230"/>
              <a:gd name="connsiteX9" fmla="*/ 1763688 w 9144000"/>
              <a:gd name="connsiteY9" fmla="*/ 54006 h 2096230"/>
              <a:gd name="connsiteX10" fmla="*/ 1403648 w 9144000"/>
              <a:gd name="connsiteY10" fmla="*/ 90010 h 2096230"/>
              <a:gd name="connsiteX11" fmla="*/ 1079612 w 9144000"/>
              <a:gd name="connsiteY11" fmla="*/ 558062 h 2096230"/>
              <a:gd name="connsiteX12" fmla="*/ 683568 w 9144000"/>
              <a:gd name="connsiteY12" fmla="*/ 1818202 h 2096230"/>
              <a:gd name="connsiteX13" fmla="*/ 0 w 9144000"/>
              <a:gd name="connsiteY13" fmla="*/ 1896209 h 2096230"/>
              <a:gd name="connsiteX0" fmla="*/ 9144000 w 9144000"/>
              <a:gd name="connsiteY0" fmla="*/ 1962215 h 2090229"/>
              <a:gd name="connsiteX1" fmla="*/ 8856476 w 9144000"/>
              <a:gd name="connsiteY1" fmla="*/ 2004220 h 2090229"/>
              <a:gd name="connsiteX2" fmla="*/ 7992380 w 9144000"/>
              <a:gd name="connsiteY2" fmla="*/ 1896208 h 2090229"/>
              <a:gd name="connsiteX3" fmla="*/ 7416316 w 9144000"/>
              <a:gd name="connsiteY3" fmla="*/ 840093 h 2090229"/>
              <a:gd name="connsiteX4" fmla="*/ 6948264 w 9144000"/>
              <a:gd name="connsiteY4" fmla="*/ 516057 h 2090229"/>
              <a:gd name="connsiteX5" fmla="*/ 6444208 w 9144000"/>
              <a:gd name="connsiteY5" fmla="*/ 696077 h 2090229"/>
              <a:gd name="connsiteX6" fmla="*/ 5760132 w 9144000"/>
              <a:gd name="connsiteY6" fmla="*/ 1632180 h 2090229"/>
              <a:gd name="connsiteX7" fmla="*/ 2987824 w 9144000"/>
              <a:gd name="connsiteY7" fmla="*/ 1524169 h 2090229"/>
              <a:gd name="connsiteX8" fmla="*/ 2375756 w 9144000"/>
              <a:gd name="connsiteY8" fmla="*/ 264029 h 2090229"/>
              <a:gd name="connsiteX9" fmla="*/ 1763688 w 9144000"/>
              <a:gd name="connsiteY9" fmla="*/ 48005 h 2090229"/>
              <a:gd name="connsiteX10" fmla="*/ 1403648 w 9144000"/>
              <a:gd name="connsiteY10" fmla="*/ 84009 h 2090229"/>
              <a:gd name="connsiteX11" fmla="*/ 1079612 w 9144000"/>
              <a:gd name="connsiteY11" fmla="*/ 552061 h 2090229"/>
              <a:gd name="connsiteX12" fmla="*/ 683568 w 9144000"/>
              <a:gd name="connsiteY12" fmla="*/ 1812201 h 2090229"/>
              <a:gd name="connsiteX13" fmla="*/ 0 w 9144000"/>
              <a:gd name="connsiteY13" fmla="*/ 1890208 h 2090229"/>
              <a:gd name="connsiteX0" fmla="*/ 9144000 w 9144000"/>
              <a:gd name="connsiteY0" fmla="*/ 2052225 h 2180239"/>
              <a:gd name="connsiteX1" fmla="*/ 8856476 w 9144000"/>
              <a:gd name="connsiteY1" fmla="*/ 2094230 h 2180239"/>
              <a:gd name="connsiteX2" fmla="*/ 7992380 w 9144000"/>
              <a:gd name="connsiteY2" fmla="*/ 1986218 h 2180239"/>
              <a:gd name="connsiteX3" fmla="*/ 7416316 w 9144000"/>
              <a:gd name="connsiteY3" fmla="*/ 930103 h 2180239"/>
              <a:gd name="connsiteX4" fmla="*/ 6948264 w 9144000"/>
              <a:gd name="connsiteY4" fmla="*/ 606067 h 2180239"/>
              <a:gd name="connsiteX5" fmla="*/ 6444208 w 9144000"/>
              <a:gd name="connsiteY5" fmla="*/ 786087 h 2180239"/>
              <a:gd name="connsiteX6" fmla="*/ 5760132 w 9144000"/>
              <a:gd name="connsiteY6" fmla="*/ 1722190 h 2180239"/>
              <a:gd name="connsiteX7" fmla="*/ 2987824 w 9144000"/>
              <a:gd name="connsiteY7" fmla="*/ 1614179 h 2180239"/>
              <a:gd name="connsiteX8" fmla="*/ 2375756 w 9144000"/>
              <a:gd name="connsiteY8" fmla="*/ 354039 h 2180239"/>
              <a:gd name="connsiteX9" fmla="*/ 1763688 w 9144000"/>
              <a:gd name="connsiteY9" fmla="*/ 30003 h 2180239"/>
              <a:gd name="connsiteX10" fmla="*/ 1403648 w 9144000"/>
              <a:gd name="connsiteY10" fmla="*/ 174019 h 2180239"/>
              <a:gd name="connsiteX11" fmla="*/ 1079612 w 9144000"/>
              <a:gd name="connsiteY11" fmla="*/ 642071 h 2180239"/>
              <a:gd name="connsiteX12" fmla="*/ 683568 w 9144000"/>
              <a:gd name="connsiteY12" fmla="*/ 1902211 h 2180239"/>
              <a:gd name="connsiteX13" fmla="*/ 0 w 9144000"/>
              <a:gd name="connsiteY13" fmla="*/ 1980218 h 2180239"/>
              <a:gd name="connsiteX0" fmla="*/ 9144000 w 9144000"/>
              <a:gd name="connsiteY0" fmla="*/ 2052225 h 2180239"/>
              <a:gd name="connsiteX1" fmla="*/ 8856476 w 9144000"/>
              <a:gd name="connsiteY1" fmla="*/ 2094230 h 2180239"/>
              <a:gd name="connsiteX2" fmla="*/ 7992380 w 9144000"/>
              <a:gd name="connsiteY2" fmla="*/ 1986218 h 2180239"/>
              <a:gd name="connsiteX3" fmla="*/ 7416316 w 9144000"/>
              <a:gd name="connsiteY3" fmla="*/ 930103 h 2180239"/>
              <a:gd name="connsiteX4" fmla="*/ 6948264 w 9144000"/>
              <a:gd name="connsiteY4" fmla="*/ 606067 h 2180239"/>
              <a:gd name="connsiteX5" fmla="*/ 6444208 w 9144000"/>
              <a:gd name="connsiteY5" fmla="*/ 786087 h 2180239"/>
              <a:gd name="connsiteX6" fmla="*/ 3959932 w 9144000"/>
              <a:gd name="connsiteY6" fmla="*/ 1758195 h 2180239"/>
              <a:gd name="connsiteX7" fmla="*/ 2987824 w 9144000"/>
              <a:gd name="connsiteY7" fmla="*/ 1614179 h 2180239"/>
              <a:gd name="connsiteX8" fmla="*/ 2375756 w 9144000"/>
              <a:gd name="connsiteY8" fmla="*/ 354039 h 2180239"/>
              <a:gd name="connsiteX9" fmla="*/ 1763688 w 9144000"/>
              <a:gd name="connsiteY9" fmla="*/ 30003 h 2180239"/>
              <a:gd name="connsiteX10" fmla="*/ 1403648 w 9144000"/>
              <a:gd name="connsiteY10" fmla="*/ 174019 h 2180239"/>
              <a:gd name="connsiteX11" fmla="*/ 1079612 w 9144000"/>
              <a:gd name="connsiteY11" fmla="*/ 642071 h 2180239"/>
              <a:gd name="connsiteX12" fmla="*/ 683568 w 9144000"/>
              <a:gd name="connsiteY12" fmla="*/ 1902211 h 2180239"/>
              <a:gd name="connsiteX13" fmla="*/ 0 w 9144000"/>
              <a:gd name="connsiteY13" fmla="*/ 1980218 h 2180239"/>
              <a:gd name="connsiteX0" fmla="*/ 9144000 w 9144000"/>
              <a:gd name="connsiteY0" fmla="*/ 2052225 h 2180239"/>
              <a:gd name="connsiteX1" fmla="*/ 8856476 w 9144000"/>
              <a:gd name="connsiteY1" fmla="*/ 2094230 h 2180239"/>
              <a:gd name="connsiteX2" fmla="*/ 7992380 w 9144000"/>
              <a:gd name="connsiteY2" fmla="*/ 1986218 h 2180239"/>
              <a:gd name="connsiteX3" fmla="*/ 7416316 w 9144000"/>
              <a:gd name="connsiteY3" fmla="*/ 930103 h 2180239"/>
              <a:gd name="connsiteX4" fmla="*/ 6948264 w 9144000"/>
              <a:gd name="connsiteY4" fmla="*/ 606067 h 2180239"/>
              <a:gd name="connsiteX5" fmla="*/ 4608004 w 9144000"/>
              <a:gd name="connsiteY5" fmla="*/ 570063 h 2180239"/>
              <a:gd name="connsiteX6" fmla="*/ 3959932 w 9144000"/>
              <a:gd name="connsiteY6" fmla="*/ 1758195 h 2180239"/>
              <a:gd name="connsiteX7" fmla="*/ 2987824 w 9144000"/>
              <a:gd name="connsiteY7" fmla="*/ 1614179 h 2180239"/>
              <a:gd name="connsiteX8" fmla="*/ 2375756 w 9144000"/>
              <a:gd name="connsiteY8" fmla="*/ 354039 h 2180239"/>
              <a:gd name="connsiteX9" fmla="*/ 1763688 w 9144000"/>
              <a:gd name="connsiteY9" fmla="*/ 30003 h 2180239"/>
              <a:gd name="connsiteX10" fmla="*/ 1403648 w 9144000"/>
              <a:gd name="connsiteY10" fmla="*/ 174019 h 2180239"/>
              <a:gd name="connsiteX11" fmla="*/ 1079612 w 9144000"/>
              <a:gd name="connsiteY11" fmla="*/ 642071 h 2180239"/>
              <a:gd name="connsiteX12" fmla="*/ 683568 w 9144000"/>
              <a:gd name="connsiteY12" fmla="*/ 1902211 h 2180239"/>
              <a:gd name="connsiteX13" fmla="*/ 0 w 9144000"/>
              <a:gd name="connsiteY13" fmla="*/ 1980218 h 2180239"/>
              <a:gd name="connsiteX0" fmla="*/ 9144000 w 9144000"/>
              <a:gd name="connsiteY0" fmla="*/ 2052225 h 2156236"/>
              <a:gd name="connsiteX1" fmla="*/ 8856476 w 9144000"/>
              <a:gd name="connsiteY1" fmla="*/ 2094230 h 2156236"/>
              <a:gd name="connsiteX2" fmla="*/ 7992380 w 9144000"/>
              <a:gd name="connsiteY2" fmla="*/ 1986218 h 2156236"/>
              <a:gd name="connsiteX3" fmla="*/ 5868144 w 9144000"/>
              <a:gd name="connsiteY3" fmla="*/ 1074119 h 2156236"/>
              <a:gd name="connsiteX4" fmla="*/ 6948264 w 9144000"/>
              <a:gd name="connsiteY4" fmla="*/ 606067 h 2156236"/>
              <a:gd name="connsiteX5" fmla="*/ 4608004 w 9144000"/>
              <a:gd name="connsiteY5" fmla="*/ 570063 h 2156236"/>
              <a:gd name="connsiteX6" fmla="*/ 3959932 w 9144000"/>
              <a:gd name="connsiteY6" fmla="*/ 1758195 h 2156236"/>
              <a:gd name="connsiteX7" fmla="*/ 2987824 w 9144000"/>
              <a:gd name="connsiteY7" fmla="*/ 1614179 h 2156236"/>
              <a:gd name="connsiteX8" fmla="*/ 2375756 w 9144000"/>
              <a:gd name="connsiteY8" fmla="*/ 354039 h 2156236"/>
              <a:gd name="connsiteX9" fmla="*/ 1763688 w 9144000"/>
              <a:gd name="connsiteY9" fmla="*/ 30003 h 2156236"/>
              <a:gd name="connsiteX10" fmla="*/ 1403648 w 9144000"/>
              <a:gd name="connsiteY10" fmla="*/ 174019 h 2156236"/>
              <a:gd name="connsiteX11" fmla="*/ 1079612 w 9144000"/>
              <a:gd name="connsiteY11" fmla="*/ 642071 h 2156236"/>
              <a:gd name="connsiteX12" fmla="*/ 683568 w 9144000"/>
              <a:gd name="connsiteY12" fmla="*/ 1902211 h 2156236"/>
              <a:gd name="connsiteX13" fmla="*/ 0 w 9144000"/>
              <a:gd name="connsiteY13" fmla="*/ 1980218 h 2156236"/>
              <a:gd name="connsiteX0" fmla="*/ 9144000 w 9144000"/>
              <a:gd name="connsiteY0" fmla="*/ 2052225 h 2156236"/>
              <a:gd name="connsiteX1" fmla="*/ 8856476 w 9144000"/>
              <a:gd name="connsiteY1" fmla="*/ 2094230 h 2156236"/>
              <a:gd name="connsiteX2" fmla="*/ 7992380 w 9144000"/>
              <a:gd name="connsiteY2" fmla="*/ 1986218 h 2156236"/>
              <a:gd name="connsiteX3" fmla="*/ 5868144 w 9144000"/>
              <a:gd name="connsiteY3" fmla="*/ 1074119 h 2156236"/>
              <a:gd name="connsiteX4" fmla="*/ 5292080 w 9144000"/>
              <a:gd name="connsiteY4" fmla="*/ 570063 h 2156236"/>
              <a:gd name="connsiteX5" fmla="*/ 4608004 w 9144000"/>
              <a:gd name="connsiteY5" fmla="*/ 570063 h 2156236"/>
              <a:gd name="connsiteX6" fmla="*/ 3959932 w 9144000"/>
              <a:gd name="connsiteY6" fmla="*/ 1758195 h 2156236"/>
              <a:gd name="connsiteX7" fmla="*/ 2987824 w 9144000"/>
              <a:gd name="connsiteY7" fmla="*/ 1614179 h 2156236"/>
              <a:gd name="connsiteX8" fmla="*/ 2375756 w 9144000"/>
              <a:gd name="connsiteY8" fmla="*/ 354039 h 2156236"/>
              <a:gd name="connsiteX9" fmla="*/ 1763688 w 9144000"/>
              <a:gd name="connsiteY9" fmla="*/ 30003 h 2156236"/>
              <a:gd name="connsiteX10" fmla="*/ 1403648 w 9144000"/>
              <a:gd name="connsiteY10" fmla="*/ 174019 h 2156236"/>
              <a:gd name="connsiteX11" fmla="*/ 1079612 w 9144000"/>
              <a:gd name="connsiteY11" fmla="*/ 642071 h 2156236"/>
              <a:gd name="connsiteX12" fmla="*/ 683568 w 9144000"/>
              <a:gd name="connsiteY12" fmla="*/ 1902211 h 2156236"/>
              <a:gd name="connsiteX13" fmla="*/ 0 w 9144000"/>
              <a:gd name="connsiteY13" fmla="*/ 1980218 h 2156236"/>
              <a:gd name="connsiteX0" fmla="*/ 9144000 w 9330444"/>
              <a:gd name="connsiteY0" fmla="*/ 2052225 h 2125235"/>
              <a:gd name="connsiteX1" fmla="*/ 8856476 w 9330444"/>
              <a:gd name="connsiteY1" fmla="*/ 2094230 h 2125235"/>
              <a:gd name="connsiteX2" fmla="*/ 6300192 w 9330444"/>
              <a:gd name="connsiteY2" fmla="*/ 1902211 h 2125235"/>
              <a:gd name="connsiteX3" fmla="*/ 5868144 w 9330444"/>
              <a:gd name="connsiteY3" fmla="*/ 1074119 h 2125235"/>
              <a:gd name="connsiteX4" fmla="*/ 5292080 w 9330444"/>
              <a:gd name="connsiteY4" fmla="*/ 570063 h 2125235"/>
              <a:gd name="connsiteX5" fmla="*/ 4608004 w 9330444"/>
              <a:gd name="connsiteY5" fmla="*/ 570063 h 2125235"/>
              <a:gd name="connsiteX6" fmla="*/ 3959932 w 9330444"/>
              <a:gd name="connsiteY6" fmla="*/ 1758195 h 2125235"/>
              <a:gd name="connsiteX7" fmla="*/ 2987824 w 9330444"/>
              <a:gd name="connsiteY7" fmla="*/ 1614179 h 2125235"/>
              <a:gd name="connsiteX8" fmla="*/ 2375756 w 9330444"/>
              <a:gd name="connsiteY8" fmla="*/ 354039 h 2125235"/>
              <a:gd name="connsiteX9" fmla="*/ 1763688 w 9330444"/>
              <a:gd name="connsiteY9" fmla="*/ 30003 h 2125235"/>
              <a:gd name="connsiteX10" fmla="*/ 1403648 w 9330444"/>
              <a:gd name="connsiteY10" fmla="*/ 174019 h 2125235"/>
              <a:gd name="connsiteX11" fmla="*/ 1079612 w 9330444"/>
              <a:gd name="connsiteY11" fmla="*/ 642071 h 2125235"/>
              <a:gd name="connsiteX12" fmla="*/ 683568 w 9330444"/>
              <a:gd name="connsiteY12" fmla="*/ 1902211 h 2125235"/>
              <a:gd name="connsiteX13" fmla="*/ 0 w 9330444"/>
              <a:gd name="connsiteY13" fmla="*/ 1980218 h 2125235"/>
              <a:gd name="connsiteX0" fmla="*/ 9144000 w 9330444"/>
              <a:gd name="connsiteY0" fmla="*/ 2052225 h 2125235"/>
              <a:gd name="connsiteX1" fmla="*/ 8856476 w 9330444"/>
              <a:gd name="connsiteY1" fmla="*/ 2094230 h 2125235"/>
              <a:gd name="connsiteX2" fmla="*/ 6300192 w 9330444"/>
              <a:gd name="connsiteY2" fmla="*/ 1902211 h 2125235"/>
              <a:gd name="connsiteX3" fmla="*/ 5868144 w 9330444"/>
              <a:gd name="connsiteY3" fmla="*/ 1074119 h 2125235"/>
              <a:gd name="connsiteX4" fmla="*/ 5328084 w 9330444"/>
              <a:gd name="connsiteY4" fmla="*/ 534060 h 2125235"/>
              <a:gd name="connsiteX5" fmla="*/ 4608004 w 9330444"/>
              <a:gd name="connsiteY5" fmla="*/ 570063 h 2125235"/>
              <a:gd name="connsiteX6" fmla="*/ 3959932 w 9330444"/>
              <a:gd name="connsiteY6" fmla="*/ 1758195 h 2125235"/>
              <a:gd name="connsiteX7" fmla="*/ 2987824 w 9330444"/>
              <a:gd name="connsiteY7" fmla="*/ 1614179 h 2125235"/>
              <a:gd name="connsiteX8" fmla="*/ 2375756 w 9330444"/>
              <a:gd name="connsiteY8" fmla="*/ 354039 h 2125235"/>
              <a:gd name="connsiteX9" fmla="*/ 1763688 w 9330444"/>
              <a:gd name="connsiteY9" fmla="*/ 30003 h 2125235"/>
              <a:gd name="connsiteX10" fmla="*/ 1403648 w 9330444"/>
              <a:gd name="connsiteY10" fmla="*/ 174019 h 2125235"/>
              <a:gd name="connsiteX11" fmla="*/ 1079612 w 9330444"/>
              <a:gd name="connsiteY11" fmla="*/ 642071 h 2125235"/>
              <a:gd name="connsiteX12" fmla="*/ 683568 w 9330444"/>
              <a:gd name="connsiteY12" fmla="*/ 1902211 h 2125235"/>
              <a:gd name="connsiteX13" fmla="*/ 0 w 9330444"/>
              <a:gd name="connsiteY13" fmla="*/ 1980218 h 2125235"/>
              <a:gd name="connsiteX0" fmla="*/ 9144000 w 9330444"/>
              <a:gd name="connsiteY0" fmla="*/ 2052225 h 2162239"/>
              <a:gd name="connsiteX1" fmla="*/ 8856476 w 9330444"/>
              <a:gd name="connsiteY1" fmla="*/ 2094230 h 2162239"/>
              <a:gd name="connsiteX2" fmla="*/ 6300192 w 9330444"/>
              <a:gd name="connsiteY2" fmla="*/ 1902211 h 2162239"/>
              <a:gd name="connsiteX3" fmla="*/ 5328084 w 9330444"/>
              <a:gd name="connsiteY3" fmla="*/ 534060 h 2162239"/>
              <a:gd name="connsiteX4" fmla="*/ 4608004 w 9330444"/>
              <a:gd name="connsiteY4" fmla="*/ 570063 h 2162239"/>
              <a:gd name="connsiteX5" fmla="*/ 3959932 w 9330444"/>
              <a:gd name="connsiteY5" fmla="*/ 1758195 h 2162239"/>
              <a:gd name="connsiteX6" fmla="*/ 2987824 w 9330444"/>
              <a:gd name="connsiteY6" fmla="*/ 1614179 h 2162239"/>
              <a:gd name="connsiteX7" fmla="*/ 2375756 w 9330444"/>
              <a:gd name="connsiteY7" fmla="*/ 354039 h 2162239"/>
              <a:gd name="connsiteX8" fmla="*/ 1763688 w 9330444"/>
              <a:gd name="connsiteY8" fmla="*/ 30003 h 2162239"/>
              <a:gd name="connsiteX9" fmla="*/ 1403648 w 9330444"/>
              <a:gd name="connsiteY9" fmla="*/ 174019 h 2162239"/>
              <a:gd name="connsiteX10" fmla="*/ 1079612 w 9330444"/>
              <a:gd name="connsiteY10" fmla="*/ 642071 h 2162239"/>
              <a:gd name="connsiteX11" fmla="*/ 683568 w 9330444"/>
              <a:gd name="connsiteY11" fmla="*/ 1902211 h 2162239"/>
              <a:gd name="connsiteX12" fmla="*/ 0 w 9330444"/>
              <a:gd name="connsiteY12" fmla="*/ 1980218 h 2162239"/>
              <a:gd name="connsiteX0" fmla="*/ 9144000 w 9330444"/>
              <a:gd name="connsiteY0" fmla="*/ 2052225 h 2138237"/>
              <a:gd name="connsiteX1" fmla="*/ 8856476 w 9330444"/>
              <a:gd name="connsiteY1" fmla="*/ 2094230 h 2138237"/>
              <a:gd name="connsiteX2" fmla="*/ 6300192 w 9330444"/>
              <a:gd name="connsiteY2" fmla="*/ 1902211 h 2138237"/>
              <a:gd name="connsiteX3" fmla="*/ 5508104 w 9330444"/>
              <a:gd name="connsiteY3" fmla="*/ 678076 h 2138237"/>
              <a:gd name="connsiteX4" fmla="*/ 4608004 w 9330444"/>
              <a:gd name="connsiteY4" fmla="*/ 570063 h 2138237"/>
              <a:gd name="connsiteX5" fmla="*/ 3959932 w 9330444"/>
              <a:gd name="connsiteY5" fmla="*/ 1758195 h 2138237"/>
              <a:gd name="connsiteX6" fmla="*/ 2987824 w 9330444"/>
              <a:gd name="connsiteY6" fmla="*/ 1614179 h 2138237"/>
              <a:gd name="connsiteX7" fmla="*/ 2375756 w 9330444"/>
              <a:gd name="connsiteY7" fmla="*/ 354039 h 2138237"/>
              <a:gd name="connsiteX8" fmla="*/ 1763688 w 9330444"/>
              <a:gd name="connsiteY8" fmla="*/ 30003 h 2138237"/>
              <a:gd name="connsiteX9" fmla="*/ 1403648 w 9330444"/>
              <a:gd name="connsiteY9" fmla="*/ 174019 h 2138237"/>
              <a:gd name="connsiteX10" fmla="*/ 1079612 w 9330444"/>
              <a:gd name="connsiteY10" fmla="*/ 642071 h 2138237"/>
              <a:gd name="connsiteX11" fmla="*/ 683568 w 9330444"/>
              <a:gd name="connsiteY11" fmla="*/ 1902211 h 2138237"/>
              <a:gd name="connsiteX12" fmla="*/ 0 w 9330444"/>
              <a:gd name="connsiteY12" fmla="*/ 1980218 h 21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30444" h="2138237">
                <a:moveTo>
                  <a:pt x="9144000" y="2052225"/>
                </a:moveTo>
                <a:cubicBezTo>
                  <a:pt x="9137586" y="2058081"/>
                  <a:pt x="9330444" y="2119232"/>
                  <a:pt x="8856476" y="2094230"/>
                </a:cubicBezTo>
                <a:cubicBezTo>
                  <a:pt x="8382508" y="2069228"/>
                  <a:pt x="6858254" y="2138237"/>
                  <a:pt x="6300192" y="1902211"/>
                </a:cubicBezTo>
                <a:cubicBezTo>
                  <a:pt x="5742130" y="1666185"/>
                  <a:pt x="5790135" y="900101"/>
                  <a:pt x="5508104" y="678076"/>
                </a:cubicBezTo>
                <a:cubicBezTo>
                  <a:pt x="5226073" y="456051"/>
                  <a:pt x="4866033" y="390043"/>
                  <a:pt x="4608004" y="570063"/>
                </a:cubicBezTo>
                <a:cubicBezTo>
                  <a:pt x="4349975" y="750083"/>
                  <a:pt x="4229962" y="1584176"/>
                  <a:pt x="3959932" y="1758195"/>
                </a:cubicBezTo>
                <a:cubicBezTo>
                  <a:pt x="3689902" y="1932214"/>
                  <a:pt x="3251853" y="1848205"/>
                  <a:pt x="2987824" y="1614179"/>
                </a:cubicBezTo>
                <a:cubicBezTo>
                  <a:pt x="2723795" y="1380153"/>
                  <a:pt x="2579779" y="618068"/>
                  <a:pt x="2375756" y="354039"/>
                </a:cubicBezTo>
                <a:cubicBezTo>
                  <a:pt x="2171733" y="90010"/>
                  <a:pt x="1925706" y="60006"/>
                  <a:pt x="1763688" y="30003"/>
                </a:cubicBezTo>
                <a:cubicBezTo>
                  <a:pt x="1601670" y="0"/>
                  <a:pt x="1517661" y="72008"/>
                  <a:pt x="1403648" y="174019"/>
                </a:cubicBezTo>
                <a:cubicBezTo>
                  <a:pt x="1289635" y="276030"/>
                  <a:pt x="1199625" y="354039"/>
                  <a:pt x="1079612" y="642071"/>
                </a:cubicBezTo>
                <a:cubicBezTo>
                  <a:pt x="959599" y="930103"/>
                  <a:pt x="863503" y="1679187"/>
                  <a:pt x="683568" y="1902211"/>
                </a:cubicBezTo>
                <a:cubicBezTo>
                  <a:pt x="503633" y="2125235"/>
                  <a:pt x="99181" y="1975380"/>
                  <a:pt x="0" y="19802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9632" y="368102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1475656" y="2672916"/>
            <a:ext cx="504056" cy="786477"/>
            <a:chOff x="5904148" y="1952836"/>
            <a:chExt cx="661076" cy="1002501"/>
          </a:xfrm>
        </p:grpSpPr>
        <p:pic>
          <p:nvPicPr>
            <p:cNvPr id="33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34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40" name="Left Arrow 39"/>
          <p:cNvSpPr/>
          <p:nvPr/>
        </p:nvSpPr>
        <p:spPr>
          <a:xfrm rot="419258" flipV="1">
            <a:off x="2083174" y="3297315"/>
            <a:ext cx="2575370" cy="824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375671">
            <a:off x="2966123" y="3329438"/>
            <a:ext cx="83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151 MHz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423963">
            <a:off x="3003357" y="2870788"/>
            <a:ext cx="89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159 MHz</a:t>
            </a:r>
            <a:endParaRPr lang="en-US" sz="1400" dirty="0"/>
          </a:p>
        </p:txBody>
      </p:sp>
      <p:sp>
        <p:nvSpPr>
          <p:cNvPr id="42" name="Left Arrow 41"/>
          <p:cNvSpPr/>
          <p:nvPr/>
        </p:nvSpPr>
        <p:spPr>
          <a:xfrm rot="11237265">
            <a:off x="2265119" y="3106414"/>
            <a:ext cx="2300166" cy="105108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11560" y="656692"/>
            <a:ext cx="756084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A “Vehicular Repeater” (VR) is a special application of a repeater that travels with the vehicle.</a:t>
            </a:r>
            <a:endParaRPr lang="en-US" sz="3200" b="1" dirty="0" smtClean="0"/>
          </a:p>
        </p:txBody>
      </p:sp>
      <p:pic>
        <p:nvPicPr>
          <p:cNvPr id="25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12" y="3537012"/>
            <a:ext cx="815166" cy="42254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 rot="1169668">
            <a:off x="6183679" y="3725349"/>
            <a:ext cx="83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450 MHz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35996" y="4077072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Vehicular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896036" y="3392996"/>
            <a:ext cx="1" cy="144016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040052" y="3501008"/>
            <a:ext cx="1" cy="72008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/>
          <p:cNvSpPr/>
          <p:nvPr/>
        </p:nvSpPr>
        <p:spPr>
          <a:xfrm rot="11938729">
            <a:off x="5835270" y="4028945"/>
            <a:ext cx="1482985" cy="45720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1120408">
            <a:off x="5803131" y="4110631"/>
            <a:ext cx="1482985" cy="45720"/>
          </a:xfrm>
          <a:prstGeom prst="lef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 rot="1169668">
            <a:off x="6111671" y="4121393"/>
            <a:ext cx="83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450 MHz</a:t>
            </a:r>
            <a:endParaRPr lang="en-US" sz="1400" dirty="0"/>
          </a:p>
        </p:txBody>
      </p:sp>
      <p:sp>
        <p:nvSpPr>
          <p:cNvPr id="54" name="Rounded Rectangular Callout 53"/>
          <p:cNvSpPr/>
          <p:nvPr/>
        </p:nvSpPr>
        <p:spPr>
          <a:xfrm>
            <a:off x="4572000" y="1844824"/>
            <a:ext cx="3888432" cy="1008112"/>
          </a:xfrm>
          <a:prstGeom prst="wedgeRoundRectCallout">
            <a:avLst>
              <a:gd name="adj1" fmla="val -36141"/>
              <a:gd name="adj2" fmla="val 10924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vehicle is equipped with a mobile radio and VR radio with controller.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2051720" y="5013176"/>
            <a:ext cx="3888432" cy="1008112"/>
          </a:xfrm>
          <a:prstGeom prst="wedgeRoundRectCallout">
            <a:avLst>
              <a:gd name="adj1" fmla="val 74068"/>
              <a:gd name="adj2" fmla="val -7216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user gets the flexibility of a portable radio, linked to the more powerful range of the mobile radio.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4572000" y="1844824"/>
            <a:ext cx="3888432" cy="1008112"/>
          </a:xfrm>
          <a:prstGeom prst="wedgeRoundRectCallout">
            <a:avLst>
              <a:gd name="adj1" fmla="val -36141"/>
              <a:gd name="adj2" fmla="val 10924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VR extends the user’s portable radio by linking the portable to the users mobile radio.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4572000" y="1844824"/>
            <a:ext cx="3888432" cy="1008112"/>
          </a:xfrm>
          <a:prstGeom prst="wedgeRoundRectCallout">
            <a:avLst>
              <a:gd name="adj1" fmla="val -9032"/>
              <a:gd name="adj2" fmla="val 114282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 works well to have the VR on a different frequency band than the mobile radio.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560332" y="4185084"/>
            <a:ext cx="554247" cy="1154249"/>
            <a:chOff x="7560332" y="4185084"/>
            <a:chExt cx="554247" cy="1154249"/>
          </a:xfrm>
        </p:grpSpPr>
        <p:pic>
          <p:nvPicPr>
            <p:cNvPr id="1029" name="Picture 5" descr="C:\Users\TomMahon\AppData\Local\Microsoft\Windows\Temporary Internet Files\Content.IE5\UV6TQA7D\MC900056771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336" y="4365104"/>
              <a:ext cx="518243" cy="974229"/>
            </a:xfrm>
            <a:prstGeom prst="rect">
              <a:avLst/>
            </a:prstGeom>
            <a:noFill/>
          </p:spPr>
        </p:pic>
        <p:pic>
          <p:nvPicPr>
            <p:cNvPr id="4" name="Picture 6" descr="XTS 2500 Digital Portable Radio"/>
            <p:cNvPicPr>
              <a:picLocks noChangeAspect="1" noChangeArrowheads="1"/>
            </p:cNvPicPr>
            <p:nvPr/>
          </p:nvPicPr>
          <p:blipFill>
            <a:blip r:embed="rId6" cstate="print"/>
            <a:srcRect l="36166" r="34668"/>
            <a:stretch>
              <a:fillRect/>
            </a:stretch>
          </p:blipFill>
          <p:spPr bwMode="auto">
            <a:xfrm>
              <a:off x="7560332" y="4185084"/>
              <a:ext cx="117014" cy="4011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9" grpId="0"/>
      <p:bldP spid="39" grpId="1"/>
      <p:bldP spid="42" grpId="0" animBg="1"/>
      <p:bldP spid="42" grpId="1" animBg="1"/>
      <p:bldP spid="29" grpId="1"/>
      <p:bldP spid="51" grpId="0" animBg="1"/>
      <p:bldP spid="51" grpId="1" animBg="1"/>
      <p:bldP spid="53" grpId="0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higher the repeater above the surrounding terrain the farther the range.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Kristen ITC" pitchFamily="66" charset="0"/>
                <a:ea typeface="Verdana" pitchFamily="34" charset="0"/>
                <a:cs typeface="Verdana" pitchFamily="34" charset="0"/>
              </a:rPr>
              <a:t>Something Special. . . </a:t>
            </a:r>
            <a:endParaRPr lang="en-US" sz="3600" i="1" dirty="0">
              <a:latin typeface="Kristen ITC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50" name="Picture 10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2888940"/>
            <a:ext cx="2819400" cy="33051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7564" y="3320988"/>
            <a:ext cx="47885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200"/>
              </a:lnSpc>
              <a:defRPr/>
            </a:pPr>
            <a:r>
              <a:rPr lang="en-US" sz="2800" dirty="0" smtClean="0">
                <a:latin typeface="Kristen ITC" pitchFamily="66" charset="0"/>
                <a:ea typeface="Verdana" pitchFamily="34" charset="0"/>
                <a:cs typeface="Verdana" pitchFamily="34" charset="0"/>
              </a:rPr>
              <a:t>What would happen if a repeater were installed 22,223 mile above the surrounding terrain</a:t>
            </a:r>
            <a:r>
              <a:rPr lang="en-US" sz="4000" dirty="0" smtClean="0">
                <a:latin typeface="Kristen ITC" pitchFamily="66" charset="0"/>
                <a:ea typeface="Verdana" pitchFamily="34" charset="0"/>
                <a:cs typeface="Verdana" pitchFamily="34" charset="0"/>
              </a:rPr>
              <a:t>?</a:t>
            </a:r>
            <a:endParaRPr lang="en-US" sz="2800" dirty="0" smtClean="0">
              <a:latin typeface="Kristen ITC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Mahon\AppData\Local\Microsoft\Windows\Temporary Internet Files\Content.IE5\UV6TQA7D\MC9102170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57092"/>
            <a:ext cx="755576" cy="930258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0" y="3825044"/>
            <a:ext cx="9330444" cy="1748194"/>
          </a:xfrm>
          <a:custGeom>
            <a:avLst/>
            <a:gdLst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4615543 w 7939315"/>
              <a:gd name="connsiteY7" fmla="*/ 1374018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12494"/>
              <a:gd name="connsiteX1" fmla="*/ 7794172 w 7939315"/>
              <a:gd name="connsiteY1" fmla="*/ 2157790 h 3212494"/>
              <a:gd name="connsiteX2" fmla="*/ 7416800 w 7939315"/>
              <a:gd name="connsiteY2" fmla="*/ 1083733 h 3212494"/>
              <a:gd name="connsiteX3" fmla="*/ 6836229 w 7939315"/>
              <a:gd name="connsiteY3" fmla="*/ 169333 h 3212494"/>
              <a:gd name="connsiteX4" fmla="*/ 6125029 w 7939315"/>
              <a:gd name="connsiteY4" fmla="*/ 67733 h 3212494"/>
              <a:gd name="connsiteX5" fmla="*/ 5588000 w 7939315"/>
              <a:gd name="connsiteY5" fmla="*/ 140304 h 3212494"/>
              <a:gd name="connsiteX6" fmla="*/ 5080000 w 7939315"/>
              <a:gd name="connsiteY6" fmla="*/ 517675 h 3212494"/>
              <a:gd name="connsiteX7" fmla="*/ 2340530 w 7939315"/>
              <a:gd name="connsiteY7" fmla="*/ 449296 h 3212494"/>
              <a:gd name="connsiteX8" fmla="*/ 3846286 w 7939315"/>
              <a:gd name="connsiteY8" fmla="*/ 2346475 h 3212494"/>
              <a:gd name="connsiteX9" fmla="*/ 2336800 w 7939315"/>
              <a:gd name="connsiteY9" fmla="*/ 3086704 h 3212494"/>
              <a:gd name="connsiteX10" fmla="*/ 1248229 w 7939315"/>
              <a:gd name="connsiteY10" fmla="*/ 3101218 h 3212494"/>
              <a:gd name="connsiteX11" fmla="*/ 0 w 7939315"/>
              <a:gd name="connsiteY11" fmla="*/ 3144761 h 3212494"/>
              <a:gd name="connsiteX0" fmla="*/ 7939315 w 7939315"/>
              <a:gd name="connsiteY0" fmla="*/ 2956075 h 3246660"/>
              <a:gd name="connsiteX1" fmla="*/ 7794172 w 7939315"/>
              <a:gd name="connsiteY1" fmla="*/ 2157790 h 3246660"/>
              <a:gd name="connsiteX2" fmla="*/ 7416800 w 7939315"/>
              <a:gd name="connsiteY2" fmla="*/ 1083733 h 3246660"/>
              <a:gd name="connsiteX3" fmla="*/ 6836229 w 7939315"/>
              <a:gd name="connsiteY3" fmla="*/ 169333 h 3246660"/>
              <a:gd name="connsiteX4" fmla="*/ 6125029 w 7939315"/>
              <a:gd name="connsiteY4" fmla="*/ 67733 h 3246660"/>
              <a:gd name="connsiteX5" fmla="*/ 5588000 w 7939315"/>
              <a:gd name="connsiteY5" fmla="*/ 140304 h 3246660"/>
              <a:gd name="connsiteX6" fmla="*/ 5080000 w 7939315"/>
              <a:gd name="connsiteY6" fmla="*/ 517675 h 3246660"/>
              <a:gd name="connsiteX7" fmla="*/ 2340530 w 7939315"/>
              <a:gd name="connsiteY7" fmla="*/ 449296 h 3246660"/>
              <a:gd name="connsiteX8" fmla="*/ 2196514 w 7939315"/>
              <a:gd name="connsiteY8" fmla="*/ 2141484 h 3246660"/>
              <a:gd name="connsiteX9" fmla="*/ 2336800 w 7939315"/>
              <a:gd name="connsiteY9" fmla="*/ 3086704 h 3246660"/>
              <a:gd name="connsiteX10" fmla="*/ 1248229 w 7939315"/>
              <a:gd name="connsiteY10" fmla="*/ 3101218 h 3246660"/>
              <a:gd name="connsiteX11" fmla="*/ 0 w 7939315"/>
              <a:gd name="connsiteY11" fmla="*/ 3144761 h 3246660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248229 w 7939315"/>
              <a:gd name="connsiteY10" fmla="*/ 3101218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2340530 w 7939315"/>
              <a:gd name="connsiteY7" fmla="*/ 449296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5080000 w 7939315"/>
              <a:gd name="connsiteY6" fmla="*/ 517675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7794172 w 7939315"/>
              <a:gd name="connsiteY1" fmla="*/ 2157790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56075 h 3144761"/>
              <a:gd name="connsiteX1" fmla="*/ 6949042 w 7939315"/>
              <a:gd name="connsiteY1" fmla="*/ 2753553 h 3144761"/>
              <a:gd name="connsiteX2" fmla="*/ 7416800 w 7939315"/>
              <a:gd name="connsiteY2" fmla="*/ 1083733 h 3144761"/>
              <a:gd name="connsiteX3" fmla="*/ 6836229 w 7939315"/>
              <a:gd name="connsiteY3" fmla="*/ 169333 h 3144761"/>
              <a:gd name="connsiteX4" fmla="*/ 6125029 w 7939315"/>
              <a:gd name="connsiteY4" fmla="*/ 67733 h 3144761"/>
              <a:gd name="connsiteX5" fmla="*/ 5588000 w 7939315"/>
              <a:gd name="connsiteY5" fmla="*/ 140304 h 3144761"/>
              <a:gd name="connsiteX6" fmla="*/ 3888702 w 7939315"/>
              <a:gd name="connsiteY6" fmla="*/ 197269 h 3144761"/>
              <a:gd name="connsiteX7" fmla="*/ 3060610 w 7939315"/>
              <a:gd name="connsiteY7" fmla="*/ 557309 h 3144761"/>
              <a:gd name="connsiteX8" fmla="*/ 2196514 w 7939315"/>
              <a:gd name="connsiteY8" fmla="*/ 2141484 h 3144761"/>
              <a:gd name="connsiteX9" fmla="*/ 1548442 w 7939315"/>
              <a:gd name="connsiteY9" fmla="*/ 2897568 h 3144761"/>
              <a:gd name="connsiteX10" fmla="*/ 1152398 w 7939315"/>
              <a:gd name="connsiteY10" fmla="*/ 2933573 h 3144761"/>
              <a:gd name="connsiteX11" fmla="*/ 0 w 7939315"/>
              <a:gd name="connsiteY11" fmla="*/ 3144761 h 3144761"/>
              <a:gd name="connsiteX0" fmla="*/ 7939315 w 7939315"/>
              <a:gd name="connsiteY0" fmla="*/ 2994352 h 3183038"/>
              <a:gd name="connsiteX1" fmla="*/ 6949042 w 7939315"/>
              <a:gd name="connsiteY1" fmla="*/ 2791830 h 3183038"/>
              <a:gd name="connsiteX2" fmla="*/ 6084946 w 7939315"/>
              <a:gd name="connsiteY2" fmla="*/ 1351670 h 3183038"/>
              <a:gd name="connsiteX3" fmla="*/ 6836229 w 7939315"/>
              <a:gd name="connsiteY3" fmla="*/ 207610 h 3183038"/>
              <a:gd name="connsiteX4" fmla="*/ 6125029 w 7939315"/>
              <a:gd name="connsiteY4" fmla="*/ 106010 h 3183038"/>
              <a:gd name="connsiteX5" fmla="*/ 5588000 w 7939315"/>
              <a:gd name="connsiteY5" fmla="*/ 178581 h 3183038"/>
              <a:gd name="connsiteX6" fmla="*/ 3888702 w 7939315"/>
              <a:gd name="connsiteY6" fmla="*/ 235546 h 3183038"/>
              <a:gd name="connsiteX7" fmla="*/ 3060610 w 7939315"/>
              <a:gd name="connsiteY7" fmla="*/ 595586 h 3183038"/>
              <a:gd name="connsiteX8" fmla="*/ 2196514 w 7939315"/>
              <a:gd name="connsiteY8" fmla="*/ 2179761 h 3183038"/>
              <a:gd name="connsiteX9" fmla="*/ 1548442 w 7939315"/>
              <a:gd name="connsiteY9" fmla="*/ 2935845 h 3183038"/>
              <a:gd name="connsiteX10" fmla="*/ 1152398 w 7939315"/>
              <a:gd name="connsiteY10" fmla="*/ 2971850 h 3183038"/>
              <a:gd name="connsiteX11" fmla="*/ 0 w 7939315"/>
              <a:gd name="connsiteY11" fmla="*/ 3183038 h 3183038"/>
              <a:gd name="connsiteX0" fmla="*/ 7939315 w 7939315"/>
              <a:gd name="connsiteY0" fmla="*/ 2975845 h 3164531"/>
              <a:gd name="connsiteX1" fmla="*/ 6949042 w 7939315"/>
              <a:gd name="connsiteY1" fmla="*/ 2773323 h 3164531"/>
              <a:gd name="connsiteX2" fmla="*/ 6084946 w 7939315"/>
              <a:gd name="connsiteY2" fmla="*/ 1333163 h 3164531"/>
              <a:gd name="connsiteX3" fmla="*/ 5508882 w 7939315"/>
              <a:gd name="connsiteY3" fmla="*/ 685091 h 3164531"/>
              <a:gd name="connsiteX4" fmla="*/ 6125029 w 7939315"/>
              <a:gd name="connsiteY4" fmla="*/ 87503 h 3164531"/>
              <a:gd name="connsiteX5" fmla="*/ 5588000 w 7939315"/>
              <a:gd name="connsiteY5" fmla="*/ 160074 h 3164531"/>
              <a:gd name="connsiteX6" fmla="*/ 3888702 w 7939315"/>
              <a:gd name="connsiteY6" fmla="*/ 217039 h 3164531"/>
              <a:gd name="connsiteX7" fmla="*/ 3060610 w 7939315"/>
              <a:gd name="connsiteY7" fmla="*/ 577079 h 3164531"/>
              <a:gd name="connsiteX8" fmla="*/ 2196514 w 7939315"/>
              <a:gd name="connsiteY8" fmla="*/ 2161254 h 3164531"/>
              <a:gd name="connsiteX9" fmla="*/ 1548442 w 7939315"/>
              <a:gd name="connsiteY9" fmla="*/ 2917338 h 3164531"/>
              <a:gd name="connsiteX10" fmla="*/ 1152398 w 7939315"/>
              <a:gd name="connsiteY10" fmla="*/ 2953343 h 3164531"/>
              <a:gd name="connsiteX11" fmla="*/ 0 w 7939315"/>
              <a:gd name="connsiteY11" fmla="*/ 3164531 h 3164531"/>
              <a:gd name="connsiteX0" fmla="*/ 7939315 w 7939315"/>
              <a:gd name="connsiteY0" fmla="*/ 2966351 h 3155037"/>
              <a:gd name="connsiteX1" fmla="*/ 6949042 w 7939315"/>
              <a:gd name="connsiteY1" fmla="*/ 2763829 h 3155037"/>
              <a:gd name="connsiteX2" fmla="*/ 6084946 w 7939315"/>
              <a:gd name="connsiteY2" fmla="*/ 1323669 h 3155037"/>
              <a:gd name="connsiteX3" fmla="*/ 5508882 w 7939315"/>
              <a:gd name="connsiteY3" fmla="*/ 675597 h 3155037"/>
              <a:gd name="connsiteX4" fmla="*/ 6125029 w 7939315"/>
              <a:gd name="connsiteY4" fmla="*/ 78009 h 3155037"/>
              <a:gd name="connsiteX5" fmla="*/ 4464766 w 7939315"/>
              <a:gd name="connsiteY5" fmla="*/ 207545 h 3155037"/>
              <a:gd name="connsiteX6" fmla="*/ 3888702 w 7939315"/>
              <a:gd name="connsiteY6" fmla="*/ 207545 h 3155037"/>
              <a:gd name="connsiteX7" fmla="*/ 3060610 w 7939315"/>
              <a:gd name="connsiteY7" fmla="*/ 567585 h 3155037"/>
              <a:gd name="connsiteX8" fmla="*/ 2196514 w 7939315"/>
              <a:gd name="connsiteY8" fmla="*/ 2151760 h 3155037"/>
              <a:gd name="connsiteX9" fmla="*/ 1548442 w 7939315"/>
              <a:gd name="connsiteY9" fmla="*/ 2907844 h 3155037"/>
              <a:gd name="connsiteX10" fmla="*/ 1152398 w 7939315"/>
              <a:gd name="connsiteY10" fmla="*/ 2943849 h 3155037"/>
              <a:gd name="connsiteX11" fmla="*/ 0 w 7939315"/>
              <a:gd name="connsiteY11" fmla="*/ 3155037 h 3155037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6084946 w 7939315"/>
              <a:gd name="connsiteY2" fmla="*/ 1176131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508882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5076834 w 7939315"/>
              <a:gd name="connsiteY4" fmla="*/ 168019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84846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18813 h 3007499"/>
              <a:gd name="connsiteX1" fmla="*/ 6949042 w 7939315"/>
              <a:gd name="connsiteY1" fmla="*/ 2616291 h 3007499"/>
              <a:gd name="connsiteX2" fmla="*/ 5472878 w 7939315"/>
              <a:gd name="connsiteY2" fmla="*/ 1212135 h 3007499"/>
              <a:gd name="connsiteX3" fmla="*/ 5112838 w 7939315"/>
              <a:gd name="connsiteY3" fmla="*/ 528059 h 3007499"/>
              <a:gd name="connsiteX4" fmla="*/ 4752798 w 7939315"/>
              <a:gd name="connsiteY4" fmla="*/ 204023 h 3007499"/>
              <a:gd name="connsiteX5" fmla="*/ 4464766 w 7939315"/>
              <a:gd name="connsiteY5" fmla="*/ 60007 h 3007499"/>
              <a:gd name="connsiteX6" fmla="*/ 3888702 w 7939315"/>
              <a:gd name="connsiteY6" fmla="*/ 60007 h 3007499"/>
              <a:gd name="connsiteX7" fmla="*/ 3060610 w 7939315"/>
              <a:gd name="connsiteY7" fmla="*/ 420047 h 3007499"/>
              <a:gd name="connsiteX8" fmla="*/ 2196514 w 7939315"/>
              <a:gd name="connsiteY8" fmla="*/ 2004222 h 3007499"/>
              <a:gd name="connsiteX9" fmla="*/ 1548442 w 7939315"/>
              <a:gd name="connsiteY9" fmla="*/ 2760306 h 3007499"/>
              <a:gd name="connsiteX10" fmla="*/ 1152398 w 7939315"/>
              <a:gd name="connsiteY10" fmla="*/ 2796311 h 3007499"/>
              <a:gd name="connsiteX11" fmla="*/ 0 w 7939315"/>
              <a:gd name="connsiteY11" fmla="*/ 3007499 h 3007499"/>
              <a:gd name="connsiteX0" fmla="*/ 7939315 w 7939315"/>
              <a:gd name="connsiteY0" fmla="*/ 2824813 h 3013499"/>
              <a:gd name="connsiteX1" fmla="*/ 6949042 w 7939315"/>
              <a:gd name="connsiteY1" fmla="*/ 2622291 h 3013499"/>
              <a:gd name="connsiteX2" fmla="*/ 5472878 w 7939315"/>
              <a:gd name="connsiteY2" fmla="*/ 1218135 h 3013499"/>
              <a:gd name="connsiteX3" fmla="*/ 5112838 w 7939315"/>
              <a:gd name="connsiteY3" fmla="*/ 534059 h 3013499"/>
              <a:gd name="connsiteX4" fmla="*/ 4752798 w 7939315"/>
              <a:gd name="connsiteY4" fmla="*/ 210023 h 3013499"/>
              <a:gd name="connsiteX5" fmla="*/ 4284746 w 7939315"/>
              <a:gd name="connsiteY5" fmla="*/ 30003 h 3013499"/>
              <a:gd name="connsiteX6" fmla="*/ 3888702 w 7939315"/>
              <a:gd name="connsiteY6" fmla="*/ 66007 h 3013499"/>
              <a:gd name="connsiteX7" fmla="*/ 3060610 w 7939315"/>
              <a:gd name="connsiteY7" fmla="*/ 426047 h 3013499"/>
              <a:gd name="connsiteX8" fmla="*/ 2196514 w 7939315"/>
              <a:gd name="connsiteY8" fmla="*/ 2010222 h 3013499"/>
              <a:gd name="connsiteX9" fmla="*/ 1548442 w 7939315"/>
              <a:gd name="connsiteY9" fmla="*/ 2766306 h 3013499"/>
              <a:gd name="connsiteX10" fmla="*/ 1152398 w 7939315"/>
              <a:gd name="connsiteY10" fmla="*/ 2802311 h 3013499"/>
              <a:gd name="connsiteX11" fmla="*/ 0 w 7939315"/>
              <a:gd name="connsiteY11" fmla="*/ 3013499 h 3013499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196514 w 7939315"/>
              <a:gd name="connsiteY8" fmla="*/ 1992220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  <a:gd name="connsiteX0" fmla="*/ 7939315 w 7939315"/>
              <a:gd name="connsiteY0" fmla="*/ 2806811 h 2995497"/>
              <a:gd name="connsiteX1" fmla="*/ 6949042 w 7939315"/>
              <a:gd name="connsiteY1" fmla="*/ 2604289 h 2995497"/>
              <a:gd name="connsiteX2" fmla="*/ 5472878 w 7939315"/>
              <a:gd name="connsiteY2" fmla="*/ 1200133 h 2995497"/>
              <a:gd name="connsiteX3" fmla="*/ 5112838 w 7939315"/>
              <a:gd name="connsiteY3" fmla="*/ 516057 h 2995497"/>
              <a:gd name="connsiteX4" fmla="*/ 4752798 w 7939315"/>
              <a:gd name="connsiteY4" fmla="*/ 192021 h 2995497"/>
              <a:gd name="connsiteX5" fmla="*/ 4284746 w 7939315"/>
              <a:gd name="connsiteY5" fmla="*/ 12001 h 2995497"/>
              <a:gd name="connsiteX6" fmla="*/ 3672678 w 7939315"/>
              <a:gd name="connsiteY6" fmla="*/ 120013 h 2995497"/>
              <a:gd name="connsiteX7" fmla="*/ 3060610 w 7939315"/>
              <a:gd name="connsiteY7" fmla="*/ 408045 h 2995497"/>
              <a:gd name="connsiteX8" fmla="*/ 2448542 w 7939315"/>
              <a:gd name="connsiteY8" fmla="*/ 2136237 h 2995497"/>
              <a:gd name="connsiteX9" fmla="*/ 1548442 w 7939315"/>
              <a:gd name="connsiteY9" fmla="*/ 2748304 h 2995497"/>
              <a:gd name="connsiteX10" fmla="*/ 1152398 w 7939315"/>
              <a:gd name="connsiteY10" fmla="*/ 2784309 h 2995497"/>
              <a:gd name="connsiteX11" fmla="*/ 0 w 7939315"/>
              <a:gd name="connsiteY11" fmla="*/ 2995497 h 2995497"/>
              <a:gd name="connsiteX0" fmla="*/ 7939315 w 7939315"/>
              <a:gd name="connsiteY0" fmla="*/ 2806811 h 3066339"/>
              <a:gd name="connsiteX1" fmla="*/ 6949042 w 7939315"/>
              <a:gd name="connsiteY1" fmla="*/ 2604289 h 3066339"/>
              <a:gd name="connsiteX2" fmla="*/ 5472878 w 7939315"/>
              <a:gd name="connsiteY2" fmla="*/ 1200133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806811 h 3066339"/>
              <a:gd name="connsiteX1" fmla="*/ 6949042 w 7939315"/>
              <a:gd name="connsiteY1" fmla="*/ 2604289 h 3066339"/>
              <a:gd name="connsiteX2" fmla="*/ 5652898 w 7939315"/>
              <a:gd name="connsiteY2" fmla="*/ 2208245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806811 h 3066339"/>
              <a:gd name="connsiteX1" fmla="*/ 6877034 w 7939315"/>
              <a:gd name="connsiteY1" fmla="*/ 156017 h 3066339"/>
              <a:gd name="connsiteX2" fmla="*/ 5652898 w 7939315"/>
              <a:gd name="connsiteY2" fmla="*/ 2208245 h 3066339"/>
              <a:gd name="connsiteX3" fmla="*/ 5112838 w 7939315"/>
              <a:gd name="connsiteY3" fmla="*/ 516057 h 3066339"/>
              <a:gd name="connsiteX4" fmla="*/ 4752798 w 7939315"/>
              <a:gd name="connsiteY4" fmla="*/ 192021 h 3066339"/>
              <a:gd name="connsiteX5" fmla="*/ 4284746 w 7939315"/>
              <a:gd name="connsiteY5" fmla="*/ 12001 h 3066339"/>
              <a:gd name="connsiteX6" fmla="*/ 3672678 w 7939315"/>
              <a:gd name="connsiteY6" fmla="*/ 120013 h 3066339"/>
              <a:gd name="connsiteX7" fmla="*/ 3060610 w 7939315"/>
              <a:gd name="connsiteY7" fmla="*/ 408045 h 3066339"/>
              <a:gd name="connsiteX8" fmla="*/ 2448542 w 7939315"/>
              <a:gd name="connsiteY8" fmla="*/ 2136237 h 3066339"/>
              <a:gd name="connsiteX9" fmla="*/ 1548442 w 7939315"/>
              <a:gd name="connsiteY9" fmla="*/ 2748304 h 3066339"/>
              <a:gd name="connsiteX10" fmla="*/ 756354 w 7939315"/>
              <a:gd name="connsiteY10" fmla="*/ 228025 h 3066339"/>
              <a:gd name="connsiteX11" fmla="*/ 0 w 7939315"/>
              <a:gd name="connsiteY11" fmla="*/ 2995497 h 3066339"/>
              <a:gd name="connsiteX0" fmla="*/ 7939315 w 7939315"/>
              <a:gd name="connsiteY0" fmla="*/ 2974830 h 3234358"/>
              <a:gd name="connsiteX1" fmla="*/ 6877034 w 7939315"/>
              <a:gd name="connsiteY1" fmla="*/ 324036 h 3234358"/>
              <a:gd name="connsiteX2" fmla="*/ 5652898 w 7939315"/>
              <a:gd name="connsiteY2" fmla="*/ 2376264 h 3234358"/>
              <a:gd name="connsiteX3" fmla="*/ 5292858 w 7939315"/>
              <a:gd name="connsiteY3" fmla="*/ 2340260 h 3234358"/>
              <a:gd name="connsiteX4" fmla="*/ 4752798 w 7939315"/>
              <a:gd name="connsiteY4" fmla="*/ 360040 h 3234358"/>
              <a:gd name="connsiteX5" fmla="*/ 4284746 w 7939315"/>
              <a:gd name="connsiteY5" fmla="*/ 180020 h 3234358"/>
              <a:gd name="connsiteX6" fmla="*/ 3672678 w 7939315"/>
              <a:gd name="connsiteY6" fmla="*/ 288032 h 3234358"/>
              <a:gd name="connsiteX7" fmla="*/ 3060610 w 7939315"/>
              <a:gd name="connsiteY7" fmla="*/ 576064 h 3234358"/>
              <a:gd name="connsiteX8" fmla="*/ 2448542 w 7939315"/>
              <a:gd name="connsiteY8" fmla="*/ 2304256 h 3234358"/>
              <a:gd name="connsiteX9" fmla="*/ 1548442 w 7939315"/>
              <a:gd name="connsiteY9" fmla="*/ 2916323 h 3234358"/>
              <a:gd name="connsiteX10" fmla="*/ 756354 w 7939315"/>
              <a:gd name="connsiteY10" fmla="*/ 396044 h 3234358"/>
              <a:gd name="connsiteX11" fmla="*/ 0 w 7939315"/>
              <a:gd name="connsiteY11" fmla="*/ 3163516 h 3234358"/>
              <a:gd name="connsiteX0" fmla="*/ 7939315 w 7939315"/>
              <a:gd name="connsiteY0" fmla="*/ 2980830 h 3240358"/>
              <a:gd name="connsiteX1" fmla="*/ 6877034 w 7939315"/>
              <a:gd name="connsiteY1" fmla="*/ 330036 h 3240358"/>
              <a:gd name="connsiteX2" fmla="*/ 5652898 w 7939315"/>
              <a:gd name="connsiteY2" fmla="*/ 2382264 h 3240358"/>
              <a:gd name="connsiteX3" fmla="*/ 5292858 w 7939315"/>
              <a:gd name="connsiteY3" fmla="*/ 2346260 h 3240358"/>
              <a:gd name="connsiteX4" fmla="*/ 4752798 w 7939315"/>
              <a:gd name="connsiteY4" fmla="*/ 366040 h 3240358"/>
              <a:gd name="connsiteX5" fmla="*/ 4284746 w 7939315"/>
              <a:gd name="connsiteY5" fmla="*/ 186020 h 3240358"/>
              <a:gd name="connsiteX6" fmla="*/ 3672678 w 7939315"/>
              <a:gd name="connsiteY6" fmla="*/ 294032 h 3240358"/>
              <a:gd name="connsiteX7" fmla="*/ 3384646 w 7939315"/>
              <a:gd name="connsiteY7" fmla="*/ 1950216 h 3240358"/>
              <a:gd name="connsiteX8" fmla="*/ 2448542 w 7939315"/>
              <a:gd name="connsiteY8" fmla="*/ 2310256 h 3240358"/>
              <a:gd name="connsiteX9" fmla="*/ 1548442 w 7939315"/>
              <a:gd name="connsiteY9" fmla="*/ 2922323 h 3240358"/>
              <a:gd name="connsiteX10" fmla="*/ 756354 w 7939315"/>
              <a:gd name="connsiteY10" fmla="*/ 402044 h 3240358"/>
              <a:gd name="connsiteX11" fmla="*/ 0 w 7939315"/>
              <a:gd name="connsiteY11" fmla="*/ 3169516 h 3240358"/>
              <a:gd name="connsiteX0" fmla="*/ 7939315 w 7939315"/>
              <a:gd name="connsiteY0" fmla="*/ 2980830 h 3312366"/>
              <a:gd name="connsiteX1" fmla="*/ 6877034 w 7939315"/>
              <a:gd name="connsiteY1" fmla="*/ 330036 h 3312366"/>
              <a:gd name="connsiteX2" fmla="*/ 5652898 w 7939315"/>
              <a:gd name="connsiteY2" fmla="*/ 2382264 h 3312366"/>
              <a:gd name="connsiteX3" fmla="*/ 5292858 w 7939315"/>
              <a:gd name="connsiteY3" fmla="*/ 2346260 h 3312366"/>
              <a:gd name="connsiteX4" fmla="*/ 4752798 w 7939315"/>
              <a:gd name="connsiteY4" fmla="*/ 366040 h 3312366"/>
              <a:gd name="connsiteX5" fmla="*/ 4284746 w 7939315"/>
              <a:gd name="connsiteY5" fmla="*/ 186020 h 3312366"/>
              <a:gd name="connsiteX6" fmla="*/ 3672678 w 7939315"/>
              <a:gd name="connsiteY6" fmla="*/ 294032 h 3312366"/>
              <a:gd name="connsiteX7" fmla="*/ 3384646 w 7939315"/>
              <a:gd name="connsiteY7" fmla="*/ 1950216 h 3312366"/>
              <a:gd name="connsiteX8" fmla="*/ 2448542 w 7939315"/>
              <a:gd name="connsiteY8" fmla="*/ 2742304 h 3312366"/>
              <a:gd name="connsiteX9" fmla="*/ 1548442 w 7939315"/>
              <a:gd name="connsiteY9" fmla="*/ 2922323 h 3312366"/>
              <a:gd name="connsiteX10" fmla="*/ 756354 w 7939315"/>
              <a:gd name="connsiteY10" fmla="*/ 402044 h 3312366"/>
              <a:gd name="connsiteX11" fmla="*/ 0 w 7939315"/>
              <a:gd name="connsiteY11" fmla="*/ 3169516 h 3312366"/>
              <a:gd name="connsiteX0" fmla="*/ 7939315 w 7939315"/>
              <a:gd name="connsiteY0" fmla="*/ 2980830 h 3169516"/>
              <a:gd name="connsiteX1" fmla="*/ 6877034 w 7939315"/>
              <a:gd name="connsiteY1" fmla="*/ 330036 h 3169516"/>
              <a:gd name="connsiteX2" fmla="*/ 5652898 w 7939315"/>
              <a:gd name="connsiteY2" fmla="*/ 2382264 h 3169516"/>
              <a:gd name="connsiteX3" fmla="*/ 5292858 w 7939315"/>
              <a:gd name="connsiteY3" fmla="*/ 2346260 h 3169516"/>
              <a:gd name="connsiteX4" fmla="*/ 4752798 w 7939315"/>
              <a:gd name="connsiteY4" fmla="*/ 366040 h 3169516"/>
              <a:gd name="connsiteX5" fmla="*/ 4284746 w 7939315"/>
              <a:gd name="connsiteY5" fmla="*/ 186020 h 3169516"/>
              <a:gd name="connsiteX6" fmla="*/ 3672678 w 7939315"/>
              <a:gd name="connsiteY6" fmla="*/ 294032 h 3169516"/>
              <a:gd name="connsiteX7" fmla="*/ 3384646 w 7939315"/>
              <a:gd name="connsiteY7" fmla="*/ 1950216 h 3169516"/>
              <a:gd name="connsiteX8" fmla="*/ 2448542 w 7939315"/>
              <a:gd name="connsiteY8" fmla="*/ 2742304 h 3169516"/>
              <a:gd name="connsiteX9" fmla="*/ 1332418 w 7939315"/>
              <a:gd name="connsiteY9" fmla="*/ 1554172 h 3169516"/>
              <a:gd name="connsiteX10" fmla="*/ 756354 w 7939315"/>
              <a:gd name="connsiteY10" fmla="*/ 402044 h 3169516"/>
              <a:gd name="connsiteX11" fmla="*/ 0 w 7939315"/>
              <a:gd name="connsiteY11" fmla="*/ 3169516 h 3169516"/>
              <a:gd name="connsiteX0" fmla="*/ 7939315 w 7939315"/>
              <a:gd name="connsiteY0" fmla="*/ 3094843 h 3283529"/>
              <a:gd name="connsiteX1" fmla="*/ 6877034 w 7939315"/>
              <a:gd name="connsiteY1" fmla="*/ 444049 h 3283529"/>
              <a:gd name="connsiteX2" fmla="*/ 5652898 w 7939315"/>
              <a:gd name="connsiteY2" fmla="*/ 2496277 h 3283529"/>
              <a:gd name="connsiteX3" fmla="*/ 5292858 w 7939315"/>
              <a:gd name="connsiteY3" fmla="*/ 2460273 h 3283529"/>
              <a:gd name="connsiteX4" fmla="*/ 4752798 w 7939315"/>
              <a:gd name="connsiteY4" fmla="*/ 480053 h 3283529"/>
              <a:gd name="connsiteX5" fmla="*/ 4104726 w 7939315"/>
              <a:gd name="connsiteY5" fmla="*/ 12001 h 3283529"/>
              <a:gd name="connsiteX6" fmla="*/ 3672678 w 7939315"/>
              <a:gd name="connsiteY6" fmla="*/ 408045 h 3283529"/>
              <a:gd name="connsiteX7" fmla="*/ 3384646 w 7939315"/>
              <a:gd name="connsiteY7" fmla="*/ 2064229 h 3283529"/>
              <a:gd name="connsiteX8" fmla="*/ 2448542 w 7939315"/>
              <a:gd name="connsiteY8" fmla="*/ 2856317 h 3283529"/>
              <a:gd name="connsiteX9" fmla="*/ 1332418 w 7939315"/>
              <a:gd name="connsiteY9" fmla="*/ 1668185 h 3283529"/>
              <a:gd name="connsiteX10" fmla="*/ 756354 w 7939315"/>
              <a:gd name="connsiteY10" fmla="*/ 516057 h 3283529"/>
              <a:gd name="connsiteX11" fmla="*/ 0 w 7939315"/>
              <a:gd name="connsiteY11" fmla="*/ 3283529 h 3283529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3384646 w 7939315"/>
              <a:gd name="connsiteY7" fmla="*/ 2280254 h 3499554"/>
              <a:gd name="connsiteX8" fmla="*/ 2448542 w 7939315"/>
              <a:gd name="connsiteY8" fmla="*/ 3072342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2448542 w 7939315"/>
              <a:gd name="connsiteY8" fmla="*/ 3072342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1872478 w 7939315"/>
              <a:gd name="connsiteY8" fmla="*/ 2892323 h 3499554"/>
              <a:gd name="connsiteX9" fmla="*/ 1332418 w 7939315"/>
              <a:gd name="connsiteY9" fmla="*/ 1884210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7939315 w 7939315"/>
              <a:gd name="connsiteY0" fmla="*/ 3310868 h 3499554"/>
              <a:gd name="connsiteX1" fmla="*/ 6877034 w 7939315"/>
              <a:gd name="connsiteY1" fmla="*/ 660074 h 3499554"/>
              <a:gd name="connsiteX2" fmla="*/ 5652898 w 7939315"/>
              <a:gd name="connsiteY2" fmla="*/ 2712302 h 3499554"/>
              <a:gd name="connsiteX3" fmla="*/ 5292858 w 7939315"/>
              <a:gd name="connsiteY3" fmla="*/ 2676298 h 3499554"/>
              <a:gd name="connsiteX4" fmla="*/ 4752798 w 7939315"/>
              <a:gd name="connsiteY4" fmla="*/ 696078 h 3499554"/>
              <a:gd name="connsiteX5" fmla="*/ 4104726 w 7939315"/>
              <a:gd name="connsiteY5" fmla="*/ 228026 h 3499554"/>
              <a:gd name="connsiteX6" fmla="*/ 3528662 w 7939315"/>
              <a:gd name="connsiteY6" fmla="*/ 2064231 h 3499554"/>
              <a:gd name="connsiteX7" fmla="*/ 2880590 w 7939315"/>
              <a:gd name="connsiteY7" fmla="*/ 3108347 h 3499554"/>
              <a:gd name="connsiteX8" fmla="*/ 1872478 w 7939315"/>
              <a:gd name="connsiteY8" fmla="*/ 2892323 h 3499554"/>
              <a:gd name="connsiteX9" fmla="*/ 1404426 w 7939315"/>
              <a:gd name="connsiteY9" fmla="*/ 516059 h 3499554"/>
              <a:gd name="connsiteX10" fmla="*/ 756354 w 7939315"/>
              <a:gd name="connsiteY10" fmla="*/ 732082 h 3499554"/>
              <a:gd name="connsiteX11" fmla="*/ 0 w 7939315"/>
              <a:gd name="connsiteY11" fmla="*/ 3499554 h 3499554"/>
              <a:gd name="connsiteX0" fmla="*/ 8191073 w 8191073"/>
              <a:gd name="connsiteY0" fmla="*/ 3310868 h 3324371"/>
              <a:gd name="connsiteX1" fmla="*/ 7128792 w 8191073"/>
              <a:gd name="connsiteY1" fmla="*/ 660074 h 3324371"/>
              <a:gd name="connsiteX2" fmla="*/ 5904656 w 8191073"/>
              <a:gd name="connsiteY2" fmla="*/ 2712302 h 3324371"/>
              <a:gd name="connsiteX3" fmla="*/ 5544616 w 8191073"/>
              <a:gd name="connsiteY3" fmla="*/ 2676298 h 3324371"/>
              <a:gd name="connsiteX4" fmla="*/ 5004556 w 8191073"/>
              <a:gd name="connsiteY4" fmla="*/ 696078 h 3324371"/>
              <a:gd name="connsiteX5" fmla="*/ 4356484 w 8191073"/>
              <a:gd name="connsiteY5" fmla="*/ 228026 h 3324371"/>
              <a:gd name="connsiteX6" fmla="*/ 3780420 w 8191073"/>
              <a:gd name="connsiteY6" fmla="*/ 2064231 h 3324371"/>
              <a:gd name="connsiteX7" fmla="*/ 3132348 w 8191073"/>
              <a:gd name="connsiteY7" fmla="*/ 3108347 h 3324371"/>
              <a:gd name="connsiteX8" fmla="*/ 2124236 w 8191073"/>
              <a:gd name="connsiteY8" fmla="*/ 2892323 h 3324371"/>
              <a:gd name="connsiteX9" fmla="*/ 1656184 w 8191073"/>
              <a:gd name="connsiteY9" fmla="*/ 516059 h 3324371"/>
              <a:gd name="connsiteX10" fmla="*/ 1008112 w 8191073"/>
              <a:gd name="connsiteY10" fmla="*/ 732082 h 3324371"/>
              <a:gd name="connsiteX11" fmla="*/ 0 w 8191073"/>
              <a:gd name="connsiteY11" fmla="*/ 2748307 h 3324371"/>
              <a:gd name="connsiteX0" fmla="*/ 8191073 w 8191073"/>
              <a:gd name="connsiteY0" fmla="*/ 3310868 h 3324371"/>
              <a:gd name="connsiteX1" fmla="*/ 7128792 w 8191073"/>
              <a:gd name="connsiteY1" fmla="*/ 660074 h 3324371"/>
              <a:gd name="connsiteX2" fmla="*/ 5904656 w 8191073"/>
              <a:gd name="connsiteY2" fmla="*/ 2712302 h 3324371"/>
              <a:gd name="connsiteX3" fmla="*/ 5544616 w 8191073"/>
              <a:gd name="connsiteY3" fmla="*/ 2676298 h 3324371"/>
              <a:gd name="connsiteX4" fmla="*/ 5004556 w 8191073"/>
              <a:gd name="connsiteY4" fmla="*/ 696078 h 3324371"/>
              <a:gd name="connsiteX5" fmla="*/ 4356484 w 8191073"/>
              <a:gd name="connsiteY5" fmla="*/ 228026 h 3324371"/>
              <a:gd name="connsiteX6" fmla="*/ 3780420 w 8191073"/>
              <a:gd name="connsiteY6" fmla="*/ 2064231 h 3324371"/>
              <a:gd name="connsiteX7" fmla="*/ 3132348 w 8191073"/>
              <a:gd name="connsiteY7" fmla="*/ 3108347 h 3324371"/>
              <a:gd name="connsiteX8" fmla="*/ 2124236 w 8191073"/>
              <a:gd name="connsiteY8" fmla="*/ 2892323 h 3324371"/>
              <a:gd name="connsiteX9" fmla="*/ 1656184 w 8191073"/>
              <a:gd name="connsiteY9" fmla="*/ 516059 h 3324371"/>
              <a:gd name="connsiteX10" fmla="*/ 612068 w 8191073"/>
              <a:gd name="connsiteY10" fmla="*/ 2640296 h 3324371"/>
              <a:gd name="connsiteX11" fmla="*/ 0 w 8191073"/>
              <a:gd name="connsiteY11" fmla="*/ 2748307 h 3324371"/>
              <a:gd name="connsiteX0" fmla="*/ 8191073 w 8191073"/>
              <a:gd name="connsiteY0" fmla="*/ 3310868 h 3336372"/>
              <a:gd name="connsiteX1" fmla="*/ 7128792 w 8191073"/>
              <a:gd name="connsiteY1" fmla="*/ 660074 h 3336372"/>
              <a:gd name="connsiteX2" fmla="*/ 5904656 w 8191073"/>
              <a:gd name="connsiteY2" fmla="*/ 2712302 h 3336372"/>
              <a:gd name="connsiteX3" fmla="*/ 5544616 w 8191073"/>
              <a:gd name="connsiteY3" fmla="*/ 2676298 h 3336372"/>
              <a:gd name="connsiteX4" fmla="*/ 5004556 w 8191073"/>
              <a:gd name="connsiteY4" fmla="*/ 696078 h 3336372"/>
              <a:gd name="connsiteX5" fmla="*/ 4356484 w 8191073"/>
              <a:gd name="connsiteY5" fmla="*/ 228026 h 3336372"/>
              <a:gd name="connsiteX6" fmla="*/ 3780420 w 8191073"/>
              <a:gd name="connsiteY6" fmla="*/ 2064231 h 3336372"/>
              <a:gd name="connsiteX7" fmla="*/ 3132348 w 8191073"/>
              <a:gd name="connsiteY7" fmla="*/ 3108347 h 3336372"/>
              <a:gd name="connsiteX8" fmla="*/ 2124236 w 8191073"/>
              <a:gd name="connsiteY8" fmla="*/ 2892323 h 3336372"/>
              <a:gd name="connsiteX9" fmla="*/ 1440160 w 8191073"/>
              <a:gd name="connsiteY9" fmla="*/ 444052 h 3336372"/>
              <a:gd name="connsiteX10" fmla="*/ 612068 w 8191073"/>
              <a:gd name="connsiteY10" fmla="*/ 2640296 h 3336372"/>
              <a:gd name="connsiteX11" fmla="*/ 0 w 8191073"/>
              <a:gd name="connsiteY11" fmla="*/ 2748307 h 3336372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544616 w 8191073"/>
              <a:gd name="connsiteY3" fmla="*/ 2676298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124236 w 8191073"/>
              <a:gd name="connsiteY8" fmla="*/ 2892323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544616 w 8191073"/>
              <a:gd name="connsiteY3" fmla="*/ 2676298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5904656 w 8191073"/>
              <a:gd name="connsiteY2" fmla="*/ 2712302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6156684 w 8191073"/>
              <a:gd name="connsiteY2" fmla="*/ 2532283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128792 w 8191073"/>
              <a:gd name="connsiteY1" fmla="*/ 660074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596844 w 8191073"/>
              <a:gd name="connsiteY1" fmla="*/ 1128127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380820 w 8191073"/>
              <a:gd name="connsiteY1" fmla="*/ 1740195 h 3310868"/>
              <a:gd name="connsiteX2" fmla="*/ 6876764 w 8191073"/>
              <a:gd name="connsiteY2" fmla="*/ 588067 h 3310868"/>
              <a:gd name="connsiteX3" fmla="*/ 5400600 w 8191073"/>
              <a:gd name="connsiteY3" fmla="*/ 2424271 h 3310868"/>
              <a:gd name="connsiteX4" fmla="*/ 5004556 w 8191073"/>
              <a:gd name="connsiteY4" fmla="*/ 696078 h 3310868"/>
              <a:gd name="connsiteX5" fmla="*/ 4356484 w 8191073"/>
              <a:gd name="connsiteY5" fmla="*/ 228026 h 3310868"/>
              <a:gd name="connsiteX6" fmla="*/ 3780420 w 8191073"/>
              <a:gd name="connsiteY6" fmla="*/ 2064231 h 3310868"/>
              <a:gd name="connsiteX7" fmla="*/ 3096344 w 8191073"/>
              <a:gd name="connsiteY7" fmla="*/ 2388267 h 3310868"/>
              <a:gd name="connsiteX8" fmla="*/ 2412268 w 8191073"/>
              <a:gd name="connsiteY8" fmla="*/ 2244251 h 3310868"/>
              <a:gd name="connsiteX9" fmla="*/ 1440160 w 8191073"/>
              <a:gd name="connsiteY9" fmla="*/ 444052 h 3310868"/>
              <a:gd name="connsiteX10" fmla="*/ 612068 w 8191073"/>
              <a:gd name="connsiteY10" fmla="*/ 2640296 h 3310868"/>
              <a:gd name="connsiteX11" fmla="*/ 0 w 8191073"/>
              <a:gd name="connsiteY11" fmla="*/ 2748307 h 3310868"/>
              <a:gd name="connsiteX0" fmla="*/ 8191073 w 8191073"/>
              <a:gd name="connsiteY0" fmla="*/ 3310868 h 3310868"/>
              <a:gd name="connsiteX1" fmla="*/ 7488832 w 8191073"/>
              <a:gd name="connsiteY1" fmla="*/ 2856319 h 3310868"/>
              <a:gd name="connsiteX2" fmla="*/ 7380820 w 8191073"/>
              <a:gd name="connsiteY2" fmla="*/ 1740195 h 3310868"/>
              <a:gd name="connsiteX3" fmla="*/ 6876764 w 8191073"/>
              <a:gd name="connsiteY3" fmla="*/ 588067 h 3310868"/>
              <a:gd name="connsiteX4" fmla="*/ 5400600 w 8191073"/>
              <a:gd name="connsiteY4" fmla="*/ 2424271 h 3310868"/>
              <a:gd name="connsiteX5" fmla="*/ 5004556 w 8191073"/>
              <a:gd name="connsiteY5" fmla="*/ 696078 h 3310868"/>
              <a:gd name="connsiteX6" fmla="*/ 4356484 w 8191073"/>
              <a:gd name="connsiteY6" fmla="*/ 228026 h 3310868"/>
              <a:gd name="connsiteX7" fmla="*/ 3780420 w 8191073"/>
              <a:gd name="connsiteY7" fmla="*/ 2064231 h 3310868"/>
              <a:gd name="connsiteX8" fmla="*/ 3096344 w 8191073"/>
              <a:gd name="connsiteY8" fmla="*/ 2388267 h 3310868"/>
              <a:gd name="connsiteX9" fmla="*/ 2412268 w 8191073"/>
              <a:gd name="connsiteY9" fmla="*/ 2244251 h 3310868"/>
              <a:gd name="connsiteX10" fmla="*/ 1440160 w 8191073"/>
              <a:gd name="connsiteY10" fmla="*/ 444052 h 3310868"/>
              <a:gd name="connsiteX11" fmla="*/ 612068 w 8191073"/>
              <a:gd name="connsiteY11" fmla="*/ 2640296 h 3310868"/>
              <a:gd name="connsiteX12" fmla="*/ 0 w 8191073"/>
              <a:gd name="connsiteY12" fmla="*/ 2748307 h 331086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380820 w 8352928"/>
              <a:gd name="connsiteY2" fmla="*/ 1740195 h 3024338"/>
              <a:gd name="connsiteX3" fmla="*/ 6876764 w 8352928"/>
              <a:gd name="connsiteY3" fmla="*/ 588067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164795 w 8352928"/>
              <a:gd name="connsiteY2" fmla="*/ 1488167 h 3024338"/>
              <a:gd name="connsiteX3" fmla="*/ 6876764 w 8352928"/>
              <a:gd name="connsiteY3" fmla="*/ 588067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716479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488832 w 8352928"/>
              <a:gd name="connsiteY1" fmla="*/ 2856319 h 3024338"/>
              <a:gd name="connsiteX2" fmla="*/ 698477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352263 h 3024338"/>
              <a:gd name="connsiteX1" fmla="*/ 7524835 w 8352928"/>
              <a:gd name="connsiteY1" fmla="*/ 2460275 h 3024338"/>
              <a:gd name="connsiteX2" fmla="*/ 6984775 w 8352928"/>
              <a:gd name="connsiteY2" fmla="*/ 1488167 h 3024338"/>
              <a:gd name="connsiteX3" fmla="*/ 6516723 w 8352928"/>
              <a:gd name="connsiteY3" fmla="*/ 660075 h 3024338"/>
              <a:gd name="connsiteX4" fmla="*/ 5400600 w 8352928"/>
              <a:gd name="connsiteY4" fmla="*/ 2424271 h 3024338"/>
              <a:gd name="connsiteX5" fmla="*/ 5004556 w 8352928"/>
              <a:gd name="connsiteY5" fmla="*/ 696078 h 3024338"/>
              <a:gd name="connsiteX6" fmla="*/ 4356484 w 8352928"/>
              <a:gd name="connsiteY6" fmla="*/ 228026 h 3024338"/>
              <a:gd name="connsiteX7" fmla="*/ 3780420 w 8352928"/>
              <a:gd name="connsiteY7" fmla="*/ 2064231 h 3024338"/>
              <a:gd name="connsiteX8" fmla="*/ 3096344 w 8352928"/>
              <a:gd name="connsiteY8" fmla="*/ 2388267 h 3024338"/>
              <a:gd name="connsiteX9" fmla="*/ 2412268 w 8352928"/>
              <a:gd name="connsiteY9" fmla="*/ 2244251 h 3024338"/>
              <a:gd name="connsiteX10" fmla="*/ 1440160 w 8352928"/>
              <a:gd name="connsiteY10" fmla="*/ 444052 h 3024338"/>
              <a:gd name="connsiteX11" fmla="*/ 612068 w 8352928"/>
              <a:gd name="connsiteY11" fmla="*/ 2640296 h 3024338"/>
              <a:gd name="connsiteX12" fmla="*/ 0 w 8352928"/>
              <a:gd name="connsiteY12" fmla="*/ 2748307 h 3024338"/>
              <a:gd name="connsiteX0" fmla="*/ 8352928 w 8352928"/>
              <a:gd name="connsiteY0" fmla="*/ 2160241 h 2832316"/>
              <a:gd name="connsiteX1" fmla="*/ 7524835 w 8352928"/>
              <a:gd name="connsiteY1" fmla="*/ 2268253 h 2832316"/>
              <a:gd name="connsiteX2" fmla="*/ 6984775 w 8352928"/>
              <a:gd name="connsiteY2" fmla="*/ 1296145 h 2832316"/>
              <a:gd name="connsiteX3" fmla="*/ 6516723 w 8352928"/>
              <a:gd name="connsiteY3" fmla="*/ 468053 h 2832316"/>
              <a:gd name="connsiteX4" fmla="*/ 5400600 w 8352928"/>
              <a:gd name="connsiteY4" fmla="*/ 2232249 h 2832316"/>
              <a:gd name="connsiteX5" fmla="*/ 5004555 w 8352928"/>
              <a:gd name="connsiteY5" fmla="*/ 1656185 h 2832316"/>
              <a:gd name="connsiteX6" fmla="*/ 4356484 w 8352928"/>
              <a:gd name="connsiteY6" fmla="*/ 36004 h 2832316"/>
              <a:gd name="connsiteX7" fmla="*/ 3780420 w 8352928"/>
              <a:gd name="connsiteY7" fmla="*/ 1872209 h 2832316"/>
              <a:gd name="connsiteX8" fmla="*/ 3096344 w 8352928"/>
              <a:gd name="connsiteY8" fmla="*/ 2196245 h 2832316"/>
              <a:gd name="connsiteX9" fmla="*/ 2412268 w 8352928"/>
              <a:gd name="connsiteY9" fmla="*/ 2052229 h 2832316"/>
              <a:gd name="connsiteX10" fmla="*/ 1440160 w 8352928"/>
              <a:gd name="connsiteY10" fmla="*/ 252030 h 2832316"/>
              <a:gd name="connsiteX11" fmla="*/ 612068 w 8352928"/>
              <a:gd name="connsiteY11" fmla="*/ 2448274 h 2832316"/>
              <a:gd name="connsiteX12" fmla="*/ 0 w 8352928"/>
              <a:gd name="connsiteY12" fmla="*/ 2556285 h 2832316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80420 w 8352928"/>
              <a:gd name="connsiteY7" fmla="*/ 1686186 h 2646293"/>
              <a:gd name="connsiteX8" fmla="*/ 3096344 w 8352928"/>
              <a:gd name="connsiteY8" fmla="*/ 2010222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44415 w 8352928"/>
              <a:gd name="connsiteY7" fmla="*/ 1830202 h 2646293"/>
              <a:gd name="connsiteX8" fmla="*/ 3096344 w 8352928"/>
              <a:gd name="connsiteY8" fmla="*/ 2010222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352928"/>
              <a:gd name="connsiteY0" fmla="*/ 1974218 h 2646293"/>
              <a:gd name="connsiteX1" fmla="*/ 7524835 w 8352928"/>
              <a:gd name="connsiteY1" fmla="*/ 2082230 h 2646293"/>
              <a:gd name="connsiteX2" fmla="*/ 6984775 w 8352928"/>
              <a:gd name="connsiteY2" fmla="*/ 1110122 h 2646293"/>
              <a:gd name="connsiteX3" fmla="*/ 6516723 w 8352928"/>
              <a:gd name="connsiteY3" fmla="*/ 282030 h 2646293"/>
              <a:gd name="connsiteX4" fmla="*/ 5400600 w 8352928"/>
              <a:gd name="connsiteY4" fmla="*/ 2046226 h 2646293"/>
              <a:gd name="connsiteX5" fmla="*/ 5004555 w 8352928"/>
              <a:gd name="connsiteY5" fmla="*/ 1470162 h 2646293"/>
              <a:gd name="connsiteX6" fmla="*/ 4356483 w 8352928"/>
              <a:gd name="connsiteY6" fmla="*/ 210022 h 2646293"/>
              <a:gd name="connsiteX7" fmla="*/ 3744415 w 8352928"/>
              <a:gd name="connsiteY7" fmla="*/ 1830202 h 2646293"/>
              <a:gd name="connsiteX8" fmla="*/ 3060339 w 8352928"/>
              <a:gd name="connsiteY8" fmla="*/ 2082230 h 2646293"/>
              <a:gd name="connsiteX9" fmla="*/ 2412268 w 8352928"/>
              <a:gd name="connsiteY9" fmla="*/ 1866206 h 2646293"/>
              <a:gd name="connsiteX10" fmla="*/ 1440160 w 8352928"/>
              <a:gd name="connsiteY10" fmla="*/ 66007 h 2646293"/>
              <a:gd name="connsiteX11" fmla="*/ 612068 w 8352928"/>
              <a:gd name="connsiteY11" fmla="*/ 2262251 h 2646293"/>
              <a:gd name="connsiteX12" fmla="*/ 0 w 8352928"/>
              <a:gd name="connsiteY12" fmla="*/ 2370262 h 2646293"/>
              <a:gd name="connsiteX0" fmla="*/ 8352928 w 8526947"/>
              <a:gd name="connsiteY0" fmla="*/ 1974218 h 2646293"/>
              <a:gd name="connsiteX1" fmla="*/ 8388931 w 8526947"/>
              <a:gd name="connsiteY1" fmla="*/ 2190242 h 2646293"/>
              <a:gd name="connsiteX2" fmla="*/ 7524835 w 8526947"/>
              <a:gd name="connsiteY2" fmla="*/ 2082230 h 2646293"/>
              <a:gd name="connsiteX3" fmla="*/ 6984775 w 8526947"/>
              <a:gd name="connsiteY3" fmla="*/ 1110122 h 2646293"/>
              <a:gd name="connsiteX4" fmla="*/ 6516723 w 8526947"/>
              <a:gd name="connsiteY4" fmla="*/ 282030 h 2646293"/>
              <a:gd name="connsiteX5" fmla="*/ 5400600 w 8526947"/>
              <a:gd name="connsiteY5" fmla="*/ 2046226 h 2646293"/>
              <a:gd name="connsiteX6" fmla="*/ 5004555 w 8526947"/>
              <a:gd name="connsiteY6" fmla="*/ 1470162 h 2646293"/>
              <a:gd name="connsiteX7" fmla="*/ 4356483 w 8526947"/>
              <a:gd name="connsiteY7" fmla="*/ 210022 h 2646293"/>
              <a:gd name="connsiteX8" fmla="*/ 3744415 w 8526947"/>
              <a:gd name="connsiteY8" fmla="*/ 1830202 h 2646293"/>
              <a:gd name="connsiteX9" fmla="*/ 3060339 w 8526947"/>
              <a:gd name="connsiteY9" fmla="*/ 2082230 h 2646293"/>
              <a:gd name="connsiteX10" fmla="*/ 2412268 w 8526947"/>
              <a:gd name="connsiteY10" fmla="*/ 1866206 h 2646293"/>
              <a:gd name="connsiteX11" fmla="*/ 1440160 w 8526947"/>
              <a:gd name="connsiteY11" fmla="*/ 66007 h 2646293"/>
              <a:gd name="connsiteX12" fmla="*/ 612068 w 8526947"/>
              <a:gd name="connsiteY12" fmla="*/ 2262251 h 2646293"/>
              <a:gd name="connsiteX13" fmla="*/ 0 w 8526947"/>
              <a:gd name="connsiteY13" fmla="*/ 2370262 h 2646293"/>
              <a:gd name="connsiteX0" fmla="*/ 8640961 w 8814980"/>
              <a:gd name="connsiteY0" fmla="*/ 1974218 h 2628291"/>
              <a:gd name="connsiteX1" fmla="*/ 8676964 w 8814980"/>
              <a:gd name="connsiteY1" fmla="*/ 2190242 h 2628291"/>
              <a:gd name="connsiteX2" fmla="*/ 7812868 w 8814980"/>
              <a:gd name="connsiteY2" fmla="*/ 2082230 h 2628291"/>
              <a:gd name="connsiteX3" fmla="*/ 7272808 w 8814980"/>
              <a:gd name="connsiteY3" fmla="*/ 1110122 h 2628291"/>
              <a:gd name="connsiteX4" fmla="*/ 6804756 w 8814980"/>
              <a:gd name="connsiteY4" fmla="*/ 282030 h 2628291"/>
              <a:gd name="connsiteX5" fmla="*/ 5688633 w 8814980"/>
              <a:gd name="connsiteY5" fmla="*/ 2046226 h 2628291"/>
              <a:gd name="connsiteX6" fmla="*/ 5292588 w 8814980"/>
              <a:gd name="connsiteY6" fmla="*/ 1470162 h 2628291"/>
              <a:gd name="connsiteX7" fmla="*/ 4644516 w 8814980"/>
              <a:gd name="connsiteY7" fmla="*/ 210022 h 2628291"/>
              <a:gd name="connsiteX8" fmla="*/ 4032448 w 8814980"/>
              <a:gd name="connsiteY8" fmla="*/ 1830202 h 2628291"/>
              <a:gd name="connsiteX9" fmla="*/ 3348372 w 8814980"/>
              <a:gd name="connsiteY9" fmla="*/ 2082230 h 2628291"/>
              <a:gd name="connsiteX10" fmla="*/ 2700301 w 8814980"/>
              <a:gd name="connsiteY10" fmla="*/ 1866206 h 2628291"/>
              <a:gd name="connsiteX11" fmla="*/ 1728193 w 8814980"/>
              <a:gd name="connsiteY11" fmla="*/ 66007 h 2628291"/>
              <a:gd name="connsiteX12" fmla="*/ 900101 w 8814980"/>
              <a:gd name="connsiteY12" fmla="*/ 2262251 h 2628291"/>
              <a:gd name="connsiteX13" fmla="*/ 0 w 8814980"/>
              <a:gd name="connsiteY13" fmla="*/ 2262250 h 2628291"/>
              <a:gd name="connsiteX0" fmla="*/ 8640961 w 8814980"/>
              <a:gd name="connsiteY0" fmla="*/ 1950216 h 2460272"/>
              <a:gd name="connsiteX1" fmla="*/ 8676964 w 8814980"/>
              <a:gd name="connsiteY1" fmla="*/ 2166240 h 2460272"/>
              <a:gd name="connsiteX2" fmla="*/ 7812868 w 8814980"/>
              <a:gd name="connsiteY2" fmla="*/ 2058228 h 2460272"/>
              <a:gd name="connsiteX3" fmla="*/ 7272808 w 8814980"/>
              <a:gd name="connsiteY3" fmla="*/ 1086120 h 2460272"/>
              <a:gd name="connsiteX4" fmla="*/ 6804756 w 8814980"/>
              <a:gd name="connsiteY4" fmla="*/ 258028 h 2460272"/>
              <a:gd name="connsiteX5" fmla="*/ 5688633 w 8814980"/>
              <a:gd name="connsiteY5" fmla="*/ 2022224 h 2460272"/>
              <a:gd name="connsiteX6" fmla="*/ 5292588 w 8814980"/>
              <a:gd name="connsiteY6" fmla="*/ 1446160 h 2460272"/>
              <a:gd name="connsiteX7" fmla="*/ 4644516 w 8814980"/>
              <a:gd name="connsiteY7" fmla="*/ 186020 h 2460272"/>
              <a:gd name="connsiteX8" fmla="*/ 4032448 w 8814980"/>
              <a:gd name="connsiteY8" fmla="*/ 1806200 h 2460272"/>
              <a:gd name="connsiteX9" fmla="*/ 3348372 w 8814980"/>
              <a:gd name="connsiteY9" fmla="*/ 2058228 h 2460272"/>
              <a:gd name="connsiteX10" fmla="*/ 2700301 w 8814980"/>
              <a:gd name="connsiteY10" fmla="*/ 1842204 h 2460272"/>
              <a:gd name="connsiteX11" fmla="*/ 1728193 w 8814980"/>
              <a:gd name="connsiteY11" fmla="*/ 42005 h 2460272"/>
              <a:gd name="connsiteX12" fmla="*/ 936104 w 8814980"/>
              <a:gd name="connsiteY12" fmla="*/ 2094232 h 2460272"/>
              <a:gd name="connsiteX13" fmla="*/ 0 w 8814980"/>
              <a:gd name="connsiteY13" fmla="*/ 2238248 h 2460272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5688633 w 8814980"/>
              <a:gd name="connsiteY5" fmla="*/ 2058229 h 2502278"/>
              <a:gd name="connsiteX6" fmla="*/ 5292588 w 8814980"/>
              <a:gd name="connsiteY6" fmla="*/ 1482165 h 2502278"/>
              <a:gd name="connsiteX7" fmla="*/ 4644516 w 8814980"/>
              <a:gd name="connsiteY7" fmla="*/ 222025 h 2502278"/>
              <a:gd name="connsiteX8" fmla="*/ 4032448 w 8814980"/>
              <a:gd name="connsiteY8" fmla="*/ 1842205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2004223 h 2520280"/>
              <a:gd name="connsiteX1" fmla="*/ 8676964 w 8814980"/>
              <a:gd name="connsiteY1" fmla="*/ 2220247 h 2520280"/>
              <a:gd name="connsiteX2" fmla="*/ 7812868 w 8814980"/>
              <a:gd name="connsiteY2" fmla="*/ 2112235 h 2520280"/>
              <a:gd name="connsiteX3" fmla="*/ 7272808 w 8814980"/>
              <a:gd name="connsiteY3" fmla="*/ 1140127 h 2520280"/>
              <a:gd name="connsiteX4" fmla="*/ 6804756 w 8814980"/>
              <a:gd name="connsiteY4" fmla="*/ 312035 h 2520280"/>
              <a:gd name="connsiteX5" fmla="*/ 5688633 w 8814980"/>
              <a:gd name="connsiteY5" fmla="*/ 2076231 h 2520280"/>
              <a:gd name="connsiteX6" fmla="*/ 5292588 w 8814980"/>
              <a:gd name="connsiteY6" fmla="*/ 1500167 h 2520280"/>
              <a:gd name="connsiteX7" fmla="*/ 4500500 w 8814980"/>
              <a:gd name="connsiteY7" fmla="*/ 60007 h 2520280"/>
              <a:gd name="connsiteX8" fmla="*/ 4032448 w 8814980"/>
              <a:gd name="connsiteY8" fmla="*/ 1860207 h 2520280"/>
              <a:gd name="connsiteX9" fmla="*/ 3348372 w 8814980"/>
              <a:gd name="connsiteY9" fmla="*/ 2112235 h 2520280"/>
              <a:gd name="connsiteX10" fmla="*/ 2700301 w 8814980"/>
              <a:gd name="connsiteY10" fmla="*/ 1896211 h 2520280"/>
              <a:gd name="connsiteX11" fmla="*/ 1872208 w 8814980"/>
              <a:gd name="connsiteY11" fmla="*/ 60007 h 2520280"/>
              <a:gd name="connsiteX12" fmla="*/ 936104 w 8814980"/>
              <a:gd name="connsiteY12" fmla="*/ 2148239 h 2520280"/>
              <a:gd name="connsiteX13" fmla="*/ 0 w 8814980"/>
              <a:gd name="connsiteY13" fmla="*/ 2292255 h 2520280"/>
              <a:gd name="connsiteX0" fmla="*/ 8640961 w 8814980"/>
              <a:gd name="connsiteY0" fmla="*/ 1998222 h 2514279"/>
              <a:gd name="connsiteX1" fmla="*/ 8676964 w 8814980"/>
              <a:gd name="connsiteY1" fmla="*/ 2214246 h 2514279"/>
              <a:gd name="connsiteX2" fmla="*/ 7812868 w 8814980"/>
              <a:gd name="connsiteY2" fmla="*/ 2106234 h 2514279"/>
              <a:gd name="connsiteX3" fmla="*/ 7272808 w 8814980"/>
              <a:gd name="connsiteY3" fmla="*/ 1134126 h 2514279"/>
              <a:gd name="connsiteX4" fmla="*/ 6804756 w 8814980"/>
              <a:gd name="connsiteY4" fmla="*/ 306034 h 2514279"/>
              <a:gd name="connsiteX5" fmla="*/ 5688633 w 8814980"/>
              <a:gd name="connsiteY5" fmla="*/ 2070230 h 2514279"/>
              <a:gd name="connsiteX6" fmla="*/ 5292588 w 8814980"/>
              <a:gd name="connsiteY6" fmla="*/ 1494166 h 2514279"/>
              <a:gd name="connsiteX7" fmla="*/ 4500500 w 8814980"/>
              <a:gd name="connsiteY7" fmla="*/ 54006 h 2514279"/>
              <a:gd name="connsiteX8" fmla="*/ 3852428 w 8814980"/>
              <a:gd name="connsiteY8" fmla="*/ 1818202 h 2514279"/>
              <a:gd name="connsiteX9" fmla="*/ 3348372 w 8814980"/>
              <a:gd name="connsiteY9" fmla="*/ 2106234 h 2514279"/>
              <a:gd name="connsiteX10" fmla="*/ 2700301 w 8814980"/>
              <a:gd name="connsiteY10" fmla="*/ 1890210 h 2514279"/>
              <a:gd name="connsiteX11" fmla="*/ 1872208 w 8814980"/>
              <a:gd name="connsiteY11" fmla="*/ 54006 h 2514279"/>
              <a:gd name="connsiteX12" fmla="*/ 936104 w 8814980"/>
              <a:gd name="connsiteY12" fmla="*/ 2142238 h 2514279"/>
              <a:gd name="connsiteX13" fmla="*/ 0 w 8814980"/>
              <a:gd name="connsiteY13" fmla="*/ 2286254 h 2514279"/>
              <a:gd name="connsiteX0" fmla="*/ 8640961 w 8814980"/>
              <a:gd name="connsiteY0" fmla="*/ 1998222 h 2514279"/>
              <a:gd name="connsiteX1" fmla="*/ 8676964 w 8814980"/>
              <a:gd name="connsiteY1" fmla="*/ 2214246 h 2514279"/>
              <a:gd name="connsiteX2" fmla="*/ 7812868 w 8814980"/>
              <a:gd name="connsiteY2" fmla="*/ 2106234 h 2514279"/>
              <a:gd name="connsiteX3" fmla="*/ 7272808 w 8814980"/>
              <a:gd name="connsiteY3" fmla="*/ 1134126 h 2514279"/>
              <a:gd name="connsiteX4" fmla="*/ 6804756 w 8814980"/>
              <a:gd name="connsiteY4" fmla="*/ 306034 h 2514279"/>
              <a:gd name="connsiteX5" fmla="*/ 5868652 w 8814980"/>
              <a:gd name="connsiteY5" fmla="*/ 1890210 h 2514279"/>
              <a:gd name="connsiteX6" fmla="*/ 5292588 w 8814980"/>
              <a:gd name="connsiteY6" fmla="*/ 1494166 h 2514279"/>
              <a:gd name="connsiteX7" fmla="*/ 4500500 w 8814980"/>
              <a:gd name="connsiteY7" fmla="*/ 54006 h 2514279"/>
              <a:gd name="connsiteX8" fmla="*/ 3852428 w 8814980"/>
              <a:gd name="connsiteY8" fmla="*/ 1818202 h 2514279"/>
              <a:gd name="connsiteX9" fmla="*/ 3348372 w 8814980"/>
              <a:gd name="connsiteY9" fmla="*/ 2106234 h 2514279"/>
              <a:gd name="connsiteX10" fmla="*/ 2700301 w 8814980"/>
              <a:gd name="connsiteY10" fmla="*/ 1890210 h 2514279"/>
              <a:gd name="connsiteX11" fmla="*/ 1872208 w 8814980"/>
              <a:gd name="connsiteY11" fmla="*/ 54006 h 2514279"/>
              <a:gd name="connsiteX12" fmla="*/ 936104 w 8814980"/>
              <a:gd name="connsiteY12" fmla="*/ 2142238 h 2514279"/>
              <a:gd name="connsiteX13" fmla="*/ 0 w 8814980"/>
              <a:gd name="connsiteY13" fmla="*/ 2286254 h 2514279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5868652 w 8814980"/>
              <a:gd name="connsiteY5" fmla="*/ 1878209 h 2502278"/>
              <a:gd name="connsiteX6" fmla="*/ 5256584 w 8814980"/>
              <a:gd name="connsiteY6" fmla="*/ 1698189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6048672 w 8814980"/>
              <a:gd name="connsiteY5" fmla="*/ 1878208 h 2502278"/>
              <a:gd name="connsiteX6" fmla="*/ 5256584 w 8814980"/>
              <a:gd name="connsiteY6" fmla="*/ 1698189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04756 w 8814980"/>
              <a:gd name="connsiteY4" fmla="*/ 294033 h 2502278"/>
              <a:gd name="connsiteX5" fmla="*/ 6048672 w 8814980"/>
              <a:gd name="connsiteY5" fmla="*/ 1878208 h 2502278"/>
              <a:gd name="connsiteX6" fmla="*/ 5292588 w 8814980"/>
              <a:gd name="connsiteY6" fmla="*/ 1842204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640961 w 8814980"/>
              <a:gd name="connsiteY0" fmla="*/ 1986221 h 2502278"/>
              <a:gd name="connsiteX1" fmla="*/ 8676964 w 8814980"/>
              <a:gd name="connsiteY1" fmla="*/ 2202245 h 2502278"/>
              <a:gd name="connsiteX2" fmla="*/ 7812868 w 8814980"/>
              <a:gd name="connsiteY2" fmla="*/ 2094233 h 2502278"/>
              <a:gd name="connsiteX3" fmla="*/ 7272808 w 8814980"/>
              <a:gd name="connsiteY3" fmla="*/ 1122125 h 2502278"/>
              <a:gd name="connsiteX4" fmla="*/ 6840760 w 8814980"/>
              <a:gd name="connsiteY4" fmla="*/ 258028 h 2502278"/>
              <a:gd name="connsiteX5" fmla="*/ 6048672 w 8814980"/>
              <a:gd name="connsiteY5" fmla="*/ 1878208 h 2502278"/>
              <a:gd name="connsiteX6" fmla="*/ 5292588 w 8814980"/>
              <a:gd name="connsiteY6" fmla="*/ 1842204 h 2502278"/>
              <a:gd name="connsiteX7" fmla="*/ 4500500 w 8814980"/>
              <a:gd name="connsiteY7" fmla="*/ 42005 h 2502278"/>
              <a:gd name="connsiteX8" fmla="*/ 3852428 w 8814980"/>
              <a:gd name="connsiteY8" fmla="*/ 1806201 h 2502278"/>
              <a:gd name="connsiteX9" fmla="*/ 3348372 w 8814980"/>
              <a:gd name="connsiteY9" fmla="*/ 2094233 h 2502278"/>
              <a:gd name="connsiteX10" fmla="*/ 2700301 w 8814980"/>
              <a:gd name="connsiteY10" fmla="*/ 1878209 h 2502278"/>
              <a:gd name="connsiteX11" fmla="*/ 1872208 w 8814980"/>
              <a:gd name="connsiteY11" fmla="*/ 42005 h 2502278"/>
              <a:gd name="connsiteX12" fmla="*/ 936104 w 8814980"/>
              <a:gd name="connsiteY12" fmla="*/ 2130237 h 2502278"/>
              <a:gd name="connsiteX13" fmla="*/ 0 w 8814980"/>
              <a:gd name="connsiteY13" fmla="*/ 2274253 h 2502278"/>
              <a:gd name="connsiteX0" fmla="*/ 8964488 w 8964488"/>
              <a:gd name="connsiteY0" fmla="*/ 2160240 h 2502278"/>
              <a:gd name="connsiteX1" fmla="*/ 8676964 w 8964488"/>
              <a:gd name="connsiteY1" fmla="*/ 2202245 h 2502278"/>
              <a:gd name="connsiteX2" fmla="*/ 7812868 w 8964488"/>
              <a:gd name="connsiteY2" fmla="*/ 2094233 h 2502278"/>
              <a:gd name="connsiteX3" fmla="*/ 7272808 w 8964488"/>
              <a:gd name="connsiteY3" fmla="*/ 1122125 h 2502278"/>
              <a:gd name="connsiteX4" fmla="*/ 6840760 w 8964488"/>
              <a:gd name="connsiteY4" fmla="*/ 258028 h 2502278"/>
              <a:gd name="connsiteX5" fmla="*/ 6048672 w 8964488"/>
              <a:gd name="connsiteY5" fmla="*/ 1878208 h 2502278"/>
              <a:gd name="connsiteX6" fmla="*/ 5292588 w 8964488"/>
              <a:gd name="connsiteY6" fmla="*/ 1842204 h 2502278"/>
              <a:gd name="connsiteX7" fmla="*/ 4500500 w 8964488"/>
              <a:gd name="connsiteY7" fmla="*/ 42005 h 2502278"/>
              <a:gd name="connsiteX8" fmla="*/ 3852428 w 8964488"/>
              <a:gd name="connsiteY8" fmla="*/ 1806201 h 2502278"/>
              <a:gd name="connsiteX9" fmla="*/ 3348372 w 8964488"/>
              <a:gd name="connsiteY9" fmla="*/ 2094233 h 2502278"/>
              <a:gd name="connsiteX10" fmla="*/ 2700301 w 8964488"/>
              <a:gd name="connsiteY10" fmla="*/ 1878209 h 2502278"/>
              <a:gd name="connsiteX11" fmla="*/ 1872208 w 8964488"/>
              <a:gd name="connsiteY11" fmla="*/ 42005 h 2502278"/>
              <a:gd name="connsiteX12" fmla="*/ 936104 w 8964488"/>
              <a:gd name="connsiteY12" fmla="*/ 2130237 h 2502278"/>
              <a:gd name="connsiteX13" fmla="*/ 0 w 8964488"/>
              <a:gd name="connsiteY13" fmla="*/ 2274253 h 2502278"/>
              <a:gd name="connsiteX0" fmla="*/ 9144000 w 9144000"/>
              <a:gd name="connsiteY0" fmla="*/ 2160240 h 2513280"/>
              <a:gd name="connsiteX1" fmla="*/ 8856476 w 9144000"/>
              <a:gd name="connsiteY1" fmla="*/ 2202245 h 2513280"/>
              <a:gd name="connsiteX2" fmla="*/ 7992380 w 9144000"/>
              <a:gd name="connsiteY2" fmla="*/ 2094233 h 2513280"/>
              <a:gd name="connsiteX3" fmla="*/ 7452320 w 9144000"/>
              <a:gd name="connsiteY3" fmla="*/ 1122125 h 2513280"/>
              <a:gd name="connsiteX4" fmla="*/ 7020272 w 9144000"/>
              <a:gd name="connsiteY4" fmla="*/ 258028 h 2513280"/>
              <a:gd name="connsiteX5" fmla="*/ 6228184 w 9144000"/>
              <a:gd name="connsiteY5" fmla="*/ 1878208 h 2513280"/>
              <a:gd name="connsiteX6" fmla="*/ 5472100 w 9144000"/>
              <a:gd name="connsiteY6" fmla="*/ 1842204 h 2513280"/>
              <a:gd name="connsiteX7" fmla="*/ 4680012 w 9144000"/>
              <a:gd name="connsiteY7" fmla="*/ 42005 h 2513280"/>
              <a:gd name="connsiteX8" fmla="*/ 4031940 w 9144000"/>
              <a:gd name="connsiteY8" fmla="*/ 1806201 h 2513280"/>
              <a:gd name="connsiteX9" fmla="*/ 3527884 w 9144000"/>
              <a:gd name="connsiteY9" fmla="*/ 2094233 h 2513280"/>
              <a:gd name="connsiteX10" fmla="*/ 2879813 w 9144000"/>
              <a:gd name="connsiteY10" fmla="*/ 1878209 h 2513280"/>
              <a:gd name="connsiteX11" fmla="*/ 2051720 w 9144000"/>
              <a:gd name="connsiteY11" fmla="*/ 42005 h 2513280"/>
              <a:gd name="connsiteX12" fmla="*/ 1115616 w 9144000"/>
              <a:gd name="connsiteY12" fmla="*/ 2130237 h 2513280"/>
              <a:gd name="connsiteX13" fmla="*/ 0 w 9144000"/>
              <a:gd name="connsiteY13" fmla="*/ 2340260 h 2513280"/>
              <a:gd name="connsiteX0" fmla="*/ 9144000 w 9144000"/>
              <a:gd name="connsiteY0" fmla="*/ 2135237 h 2338260"/>
              <a:gd name="connsiteX1" fmla="*/ 8856476 w 9144000"/>
              <a:gd name="connsiteY1" fmla="*/ 2177242 h 2338260"/>
              <a:gd name="connsiteX2" fmla="*/ 7992380 w 9144000"/>
              <a:gd name="connsiteY2" fmla="*/ 2069230 h 2338260"/>
              <a:gd name="connsiteX3" fmla="*/ 7452320 w 9144000"/>
              <a:gd name="connsiteY3" fmla="*/ 1097122 h 2338260"/>
              <a:gd name="connsiteX4" fmla="*/ 7020272 w 9144000"/>
              <a:gd name="connsiteY4" fmla="*/ 233025 h 2338260"/>
              <a:gd name="connsiteX5" fmla="*/ 6228184 w 9144000"/>
              <a:gd name="connsiteY5" fmla="*/ 1853205 h 2338260"/>
              <a:gd name="connsiteX6" fmla="*/ 5472100 w 9144000"/>
              <a:gd name="connsiteY6" fmla="*/ 1817201 h 2338260"/>
              <a:gd name="connsiteX7" fmla="*/ 4680012 w 9144000"/>
              <a:gd name="connsiteY7" fmla="*/ 17002 h 2338260"/>
              <a:gd name="connsiteX8" fmla="*/ 4031940 w 9144000"/>
              <a:gd name="connsiteY8" fmla="*/ 1781198 h 2338260"/>
              <a:gd name="connsiteX9" fmla="*/ 3527884 w 9144000"/>
              <a:gd name="connsiteY9" fmla="*/ 2069230 h 2338260"/>
              <a:gd name="connsiteX10" fmla="*/ 2879813 w 9144000"/>
              <a:gd name="connsiteY10" fmla="*/ 1853206 h 2338260"/>
              <a:gd name="connsiteX11" fmla="*/ 2051720 w 9144000"/>
              <a:gd name="connsiteY11" fmla="*/ 17002 h 2338260"/>
              <a:gd name="connsiteX12" fmla="*/ 1151620 w 9144000"/>
              <a:gd name="connsiteY12" fmla="*/ 1955217 h 2338260"/>
              <a:gd name="connsiteX13" fmla="*/ 0 w 9144000"/>
              <a:gd name="connsiteY13" fmla="*/ 2315257 h 2338260"/>
              <a:gd name="connsiteX0" fmla="*/ 9144000 w 9144000"/>
              <a:gd name="connsiteY0" fmla="*/ 2124235 h 2304255"/>
              <a:gd name="connsiteX1" fmla="*/ 8856476 w 9144000"/>
              <a:gd name="connsiteY1" fmla="*/ 2166240 h 2304255"/>
              <a:gd name="connsiteX2" fmla="*/ 7992380 w 9144000"/>
              <a:gd name="connsiteY2" fmla="*/ 2058228 h 2304255"/>
              <a:gd name="connsiteX3" fmla="*/ 7452320 w 9144000"/>
              <a:gd name="connsiteY3" fmla="*/ 1086120 h 2304255"/>
              <a:gd name="connsiteX4" fmla="*/ 7020272 w 9144000"/>
              <a:gd name="connsiteY4" fmla="*/ 222023 h 2304255"/>
              <a:gd name="connsiteX5" fmla="*/ 6228184 w 9144000"/>
              <a:gd name="connsiteY5" fmla="*/ 1842203 h 2304255"/>
              <a:gd name="connsiteX6" fmla="*/ 5472100 w 9144000"/>
              <a:gd name="connsiteY6" fmla="*/ 1806199 h 2304255"/>
              <a:gd name="connsiteX7" fmla="*/ 4680012 w 9144000"/>
              <a:gd name="connsiteY7" fmla="*/ 6000 h 2304255"/>
              <a:gd name="connsiteX8" fmla="*/ 4031940 w 9144000"/>
              <a:gd name="connsiteY8" fmla="*/ 1770196 h 2304255"/>
              <a:gd name="connsiteX9" fmla="*/ 3527884 w 9144000"/>
              <a:gd name="connsiteY9" fmla="*/ 2058228 h 2304255"/>
              <a:gd name="connsiteX10" fmla="*/ 2879813 w 9144000"/>
              <a:gd name="connsiteY10" fmla="*/ 1842204 h 2304255"/>
              <a:gd name="connsiteX11" fmla="*/ 1907704 w 9144000"/>
              <a:gd name="connsiteY11" fmla="*/ 2052227 h 2304255"/>
              <a:gd name="connsiteX12" fmla="*/ 1151620 w 9144000"/>
              <a:gd name="connsiteY12" fmla="*/ 1944215 h 2304255"/>
              <a:gd name="connsiteX13" fmla="*/ 0 w 9144000"/>
              <a:gd name="connsiteY13" fmla="*/ 2304255 h 2304255"/>
              <a:gd name="connsiteX0" fmla="*/ 9144000 w 9144000"/>
              <a:gd name="connsiteY0" fmla="*/ 2329258 h 2509278"/>
              <a:gd name="connsiteX1" fmla="*/ 8856476 w 9144000"/>
              <a:gd name="connsiteY1" fmla="*/ 2371263 h 2509278"/>
              <a:gd name="connsiteX2" fmla="*/ 7992380 w 9144000"/>
              <a:gd name="connsiteY2" fmla="*/ 2263251 h 2509278"/>
              <a:gd name="connsiteX3" fmla="*/ 7452320 w 9144000"/>
              <a:gd name="connsiteY3" fmla="*/ 1291143 h 2509278"/>
              <a:gd name="connsiteX4" fmla="*/ 7020272 w 9144000"/>
              <a:gd name="connsiteY4" fmla="*/ 427046 h 2509278"/>
              <a:gd name="connsiteX5" fmla="*/ 6228184 w 9144000"/>
              <a:gd name="connsiteY5" fmla="*/ 2047226 h 2509278"/>
              <a:gd name="connsiteX6" fmla="*/ 5472100 w 9144000"/>
              <a:gd name="connsiteY6" fmla="*/ 2011222 h 2509278"/>
              <a:gd name="connsiteX7" fmla="*/ 4680012 w 9144000"/>
              <a:gd name="connsiteY7" fmla="*/ 211023 h 2509278"/>
              <a:gd name="connsiteX8" fmla="*/ 3383868 w 9144000"/>
              <a:gd name="connsiteY8" fmla="*/ 745083 h 2509278"/>
              <a:gd name="connsiteX9" fmla="*/ 3527884 w 9144000"/>
              <a:gd name="connsiteY9" fmla="*/ 2263251 h 2509278"/>
              <a:gd name="connsiteX10" fmla="*/ 2879813 w 9144000"/>
              <a:gd name="connsiteY10" fmla="*/ 2047227 h 2509278"/>
              <a:gd name="connsiteX11" fmla="*/ 1907704 w 9144000"/>
              <a:gd name="connsiteY11" fmla="*/ 2257250 h 2509278"/>
              <a:gd name="connsiteX12" fmla="*/ 1151620 w 9144000"/>
              <a:gd name="connsiteY12" fmla="*/ 2149238 h 2509278"/>
              <a:gd name="connsiteX13" fmla="*/ 0 w 9144000"/>
              <a:gd name="connsiteY13" fmla="*/ 2509278 h 2509278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383868 w 9144000"/>
              <a:gd name="connsiteY8" fmla="*/ 444051 h 2208246"/>
              <a:gd name="connsiteX9" fmla="*/ 3527884 w 9144000"/>
              <a:gd name="connsiteY9" fmla="*/ 1962219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383868 w 9144000"/>
              <a:gd name="connsiteY8" fmla="*/ 44405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608004 w 9144000"/>
              <a:gd name="connsiteY7" fmla="*/ 1200135 h 2208246"/>
              <a:gd name="connsiteX8" fmla="*/ 3887924 w 9144000"/>
              <a:gd name="connsiteY8" fmla="*/ 26403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028226 h 2208246"/>
              <a:gd name="connsiteX1" fmla="*/ 8856476 w 9144000"/>
              <a:gd name="connsiteY1" fmla="*/ 2070231 h 2208246"/>
              <a:gd name="connsiteX2" fmla="*/ 7992380 w 9144000"/>
              <a:gd name="connsiteY2" fmla="*/ 1962219 h 2208246"/>
              <a:gd name="connsiteX3" fmla="*/ 7452320 w 9144000"/>
              <a:gd name="connsiteY3" fmla="*/ 990111 h 2208246"/>
              <a:gd name="connsiteX4" fmla="*/ 7020272 w 9144000"/>
              <a:gd name="connsiteY4" fmla="*/ 126014 h 2208246"/>
              <a:gd name="connsiteX5" fmla="*/ 6228184 w 9144000"/>
              <a:gd name="connsiteY5" fmla="*/ 1746194 h 2208246"/>
              <a:gd name="connsiteX6" fmla="*/ 5472100 w 9144000"/>
              <a:gd name="connsiteY6" fmla="*/ 1710190 h 2208246"/>
              <a:gd name="connsiteX7" fmla="*/ 4499992 w 9144000"/>
              <a:gd name="connsiteY7" fmla="*/ 1488167 h 2208246"/>
              <a:gd name="connsiteX8" fmla="*/ 3887924 w 9144000"/>
              <a:gd name="connsiteY8" fmla="*/ 264031 h 2208246"/>
              <a:gd name="connsiteX9" fmla="*/ 2951820 w 9144000"/>
              <a:gd name="connsiteY9" fmla="*/ 480055 h 2208246"/>
              <a:gd name="connsiteX10" fmla="*/ 2879813 w 9144000"/>
              <a:gd name="connsiteY10" fmla="*/ 1746195 h 2208246"/>
              <a:gd name="connsiteX11" fmla="*/ 1907704 w 9144000"/>
              <a:gd name="connsiteY11" fmla="*/ 1956218 h 2208246"/>
              <a:gd name="connsiteX12" fmla="*/ 1151620 w 9144000"/>
              <a:gd name="connsiteY12" fmla="*/ 1848206 h 2208246"/>
              <a:gd name="connsiteX13" fmla="*/ 0 w 9144000"/>
              <a:gd name="connsiteY13" fmla="*/ 2208246 h 2208246"/>
              <a:gd name="connsiteX0" fmla="*/ 9144000 w 9144000"/>
              <a:gd name="connsiteY0" fmla="*/ 2112234 h 2292254"/>
              <a:gd name="connsiteX1" fmla="*/ 8856476 w 9144000"/>
              <a:gd name="connsiteY1" fmla="*/ 2154239 h 2292254"/>
              <a:gd name="connsiteX2" fmla="*/ 7992380 w 9144000"/>
              <a:gd name="connsiteY2" fmla="*/ 2046227 h 2292254"/>
              <a:gd name="connsiteX3" fmla="*/ 7452320 w 9144000"/>
              <a:gd name="connsiteY3" fmla="*/ 1074119 h 2292254"/>
              <a:gd name="connsiteX4" fmla="*/ 7020272 w 9144000"/>
              <a:gd name="connsiteY4" fmla="*/ 210022 h 2292254"/>
              <a:gd name="connsiteX5" fmla="*/ 6228184 w 9144000"/>
              <a:gd name="connsiteY5" fmla="*/ 1830202 h 2292254"/>
              <a:gd name="connsiteX6" fmla="*/ 5472100 w 9144000"/>
              <a:gd name="connsiteY6" fmla="*/ 1794198 h 2292254"/>
              <a:gd name="connsiteX7" fmla="*/ 4499992 w 9144000"/>
              <a:gd name="connsiteY7" fmla="*/ 1572175 h 2292254"/>
              <a:gd name="connsiteX8" fmla="*/ 3815916 w 9144000"/>
              <a:gd name="connsiteY8" fmla="*/ 168019 h 2292254"/>
              <a:gd name="connsiteX9" fmla="*/ 2951820 w 9144000"/>
              <a:gd name="connsiteY9" fmla="*/ 564063 h 2292254"/>
              <a:gd name="connsiteX10" fmla="*/ 2879813 w 9144000"/>
              <a:gd name="connsiteY10" fmla="*/ 1830203 h 2292254"/>
              <a:gd name="connsiteX11" fmla="*/ 1907704 w 9144000"/>
              <a:gd name="connsiteY11" fmla="*/ 2040226 h 2292254"/>
              <a:gd name="connsiteX12" fmla="*/ 1151620 w 9144000"/>
              <a:gd name="connsiteY12" fmla="*/ 1932214 h 2292254"/>
              <a:gd name="connsiteX13" fmla="*/ 0 w 9144000"/>
              <a:gd name="connsiteY13" fmla="*/ 2292254 h 2292254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1907704 w 9144000"/>
              <a:gd name="connsiteY11" fmla="*/ 2064228 h 2316256"/>
              <a:gd name="connsiteX12" fmla="*/ 1151620 w 9144000"/>
              <a:gd name="connsiteY12" fmla="*/ 1956216 h 2316256"/>
              <a:gd name="connsiteX13" fmla="*/ 0 w 9144000"/>
              <a:gd name="connsiteY13" fmla="*/ 2316256 h 2316256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2231740 w 9144000"/>
              <a:gd name="connsiteY11" fmla="*/ 2172241 h 2316256"/>
              <a:gd name="connsiteX12" fmla="*/ 1151620 w 9144000"/>
              <a:gd name="connsiteY12" fmla="*/ 1956216 h 2316256"/>
              <a:gd name="connsiteX13" fmla="*/ 0 w 9144000"/>
              <a:gd name="connsiteY13" fmla="*/ 2316256 h 2316256"/>
              <a:gd name="connsiteX0" fmla="*/ 9144000 w 9144000"/>
              <a:gd name="connsiteY0" fmla="*/ 2136236 h 2316256"/>
              <a:gd name="connsiteX1" fmla="*/ 8856476 w 9144000"/>
              <a:gd name="connsiteY1" fmla="*/ 2178241 h 2316256"/>
              <a:gd name="connsiteX2" fmla="*/ 7992380 w 9144000"/>
              <a:gd name="connsiteY2" fmla="*/ 2070229 h 2316256"/>
              <a:gd name="connsiteX3" fmla="*/ 7452320 w 9144000"/>
              <a:gd name="connsiteY3" fmla="*/ 1098121 h 2316256"/>
              <a:gd name="connsiteX4" fmla="*/ 7020272 w 9144000"/>
              <a:gd name="connsiteY4" fmla="*/ 234024 h 2316256"/>
              <a:gd name="connsiteX5" fmla="*/ 6228184 w 9144000"/>
              <a:gd name="connsiteY5" fmla="*/ 1854204 h 2316256"/>
              <a:gd name="connsiteX6" fmla="*/ 5472100 w 9144000"/>
              <a:gd name="connsiteY6" fmla="*/ 1818200 h 2316256"/>
              <a:gd name="connsiteX7" fmla="*/ 4499992 w 9144000"/>
              <a:gd name="connsiteY7" fmla="*/ 1596177 h 2316256"/>
              <a:gd name="connsiteX8" fmla="*/ 3815916 w 9144000"/>
              <a:gd name="connsiteY8" fmla="*/ 192021 h 2316256"/>
              <a:gd name="connsiteX9" fmla="*/ 3167844 w 9144000"/>
              <a:gd name="connsiteY9" fmla="*/ 444049 h 2316256"/>
              <a:gd name="connsiteX10" fmla="*/ 2879813 w 9144000"/>
              <a:gd name="connsiteY10" fmla="*/ 1854205 h 2316256"/>
              <a:gd name="connsiteX11" fmla="*/ 2231740 w 9144000"/>
              <a:gd name="connsiteY11" fmla="*/ 2172241 h 2316256"/>
              <a:gd name="connsiteX12" fmla="*/ 1223628 w 9144000"/>
              <a:gd name="connsiteY12" fmla="*/ 2064229 h 2316256"/>
              <a:gd name="connsiteX13" fmla="*/ 0 w 9144000"/>
              <a:gd name="connsiteY13" fmla="*/ 2316256 h 2316256"/>
              <a:gd name="connsiteX0" fmla="*/ 9144000 w 9144000"/>
              <a:gd name="connsiteY0" fmla="*/ 2136236 h 2250249"/>
              <a:gd name="connsiteX1" fmla="*/ 8856476 w 9144000"/>
              <a:gd name="connsiteY1" fmla="*/ 2178241 h 2250249"/>
              <a:gd name="connsiteX2" fmla="*/ 7992380 w 9144000"/>
              <a:gd name="connsiteY2" fmla="*/ 2070229 h 2250249"/>
              <a:gd name="connsiteX3" fmla="*/ 7452320 w 9144000"/>
              <a:gd name="connsiteY3" fmla="*/ 1098121 h 2250249"/>
              <a:gd name="connsiteX4" fmla="*/ 7020272 w 9144000"/>
              <a:gd name="connsiteY4" fmla="*/ 234024 h 2250249"/>
              <a:gd name="connsiteX5" fmla="*/ 6228184 w 9144000"/>
              <a:gd name="connsiteY5" fmla="*/ 1854204 h 2250249"/>
              <a:gd name="connsiteX6" fmla="*/ 5472100 w 9144000"/>
              <a:gd name="connsiteY6" fmla="*/ 1818200 h 2250249"/>
              <a:gd name="connsiteX7" fmla="*/ 4499992 w 9144000"/>
              <a:gd name="connsiteY7" fmla="*/ 1596177 h 2250249"/>
              <a:gd name="connsiteX8" fmla="*/ 3815916 w 9144000"/>
              <a:gd name="connsiteY8" fmla="*/ 192021 h 2250249"/>
              <a:gd name="connsiteX9" fmla="*/ 3167844 w 9144000"/>
              <a:gd name="connsiteY9" fmla="*/ 444049 h 2250249"/>
              <a:gd name="connsiteX10" fmla="*/ 2879813 w 9144000"/>
              <a:gd name="connsiteY10" fmla="*/ 1854205 h 2250249"/>
              <a:gd name="connsiteX11" fmla="*/ 2231740 w 9144000"/>
              <a:gd name="connsiteY11" fmla="*/ 2172241 h 2250249"/>
              <a:gd name="connsiteX12" fmla="*/ 1223628 w 9144000"/>
              <a:gd name="connsiteY12" fmla="*/ 2064229 h 2250249"/>
              <a:gd name="connsiteX13" fmla="*/ 0 w 9144000"/>
              <a:gd name="connsiteY13" fmla="*/ 2064229 h 2250249"/>
              <a:gd name="connsiteX0" fmla="*/ 9144000 w 9144000"/>
              <a:gd name="connsiteY0" fmla="*/ 2136236 h 2424269"/>
              <a:gd name="connsiteX1" fmla="*/ 8856476 w 9144000"/>
              <a:gd name="connsiteY1" fmla="*/ 2178241 h 2424269"/>
              <a:gd name="connsiteX2" fmla="*/ 7992380 w 9144000"/>
              <a:gd name="connsiteY2" fmla="*/ 2070229 h 2424269"/>
              <a:gd name="connsiteX3" fmla="*/ 7452320 w 9144000"/>
              <a:gd name="connsiteY3" fmla="*/ 1098121 h 2424269"/>
              <a:gd name="connsiteX4" fmla="*/ 7020272 w 9144000"/>
              <a:gd name="connsiteY4" fmla="*/ 234024 h 2424269"/>
              <a:gd name="connsiteX5" fmla="*/ 6228184 w 9144000"/>
              <a:gd name="connsiteY5" fmla="*/ 1854204 h 2424269"/>
              <a:gd name="connsiteX6" fmla="*/ 5472100 w 9144000"/>
              <a:gd name="connsiteY6" fmla="*/ 1818200 h 2424269"/>
              <a:gd name="connsiteX7" fmla="*/ 4499992 w 9144000"/>
              <a:gd name="connsiteY7" fmla="*/ 1596177 h 2424269"/>
              <a:gd name="connsiteX8" fmla="*/ 3815916 w 9144000"/>
              <a:gd name="connsiteY8" fmla="*/ 192021 h 2424269"/>
              <a:gd name="connsiteX9" fmla="*/ 3167844 w 9144000"/>
              <a:gd name="connsiteY9" fmla="*/ 444049 h 2424269"/>
              <a:gd name="connsiteX10" fmla="*/ 2555776 w 9144000"/>
              <a:gd name="connsiteY10" fmla="*/ 552062 h 2424269"/>
              <a:gd name="connsiteX11" fmla="*/ 2231740 w 9144000"/>
              <a:gd name="connsiteY11" fmla="*/ 2172241 h 2424269"/>
              <a:gd name="connsiteX12" fmla="*/ 1223628 w 9144000"/>
              <a:gd name="connsiteY12" fmla="*/ 2064229 h 2424269"/>
              <a:gd name="connsiteX13" fmla="*/ 0 w 9144000"/>
              <a:gd name="connsiteY13" fmla="*/ 2064229 h 2424269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228184 w 9144000"/>
              <a:gd name="connsiteY5" fmla="*/ 1920211 h 2490276"/>
              <a:gd name="connsiteX6" fmla="*/ 5472100 w 9144000"/>
              <a:gd name="connsiteY6" fmla="*/ 1884207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480212 w 9144000"/>
              <a:gd name="connsiteY5" fmla="*/ 474053 h 2490276"/>
              <a:gd name="connsiteX6" fmla="*/ 5472100 w 9144000"/>
              <a:gd name="connsiteY6" fmla="*/ 1884207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02243 h 2490276"/>
              <a:gd name="connsiteX1" fmla="*/ 8856476 w 9144000"/>
              <a:gd name="connsiteY1" fmla="*/ 2244248 h 2490276"/>
              <a:gd name="connsiteX2" fmla="*/ 7992380 w 9144000"/>
              <a:gd name="connsiteY2" fmla="*/ 2136236 h 2490276"/>
              <a:gd name="connsiteX3" fmla="*/ 7452320 w 9144000"/>
              <a:gd name="connsiteY3" fmla="*/ 1164128 h 2490276"/>
              <a:gd name="connsiteX4" fmla="*/ 7020272 w 9144000"/>
              <a:gd name="connsiteY4" fmla="*/ 300031 h 2490276"/>
              <a:gd name="connsiteX5" fmla="*/ 6480212 w 9144000"/>
              <a:gd name="connsiteY5" fmla="*/ 474053 h 2490276"/>
              <a:gd name="connsiteX6" fmla="*/ 5760132 w 9144000"/>
              <a:gd name="connsiteY6" fmla="*/ 1872208 h 2490276"/>
              <a:gd name="connsiteX7" fmla="*/ 4499992 w 9144000"/>
              <a:gd name="connsiteY7" fmla="*/ 1662184 h 2490276"/>
              <a:gd name="connsiteX8" fmla="*/ 3815916 w 9144000"/>
              <a:gd name="connsiteY8" fmla="*/ 258028 h 2490276"/>
              <a:gd name="connsiteX9" fmla="*/ 2951820 w 9144000"/>
              <a:gd name="connsiteY9" fmla="*/ 114013 h 2490276"/>
              <a:gd name="connsiteX10" fmla="*/ 2555776 w 9144000"/>
              <a:gd name="connsiteY10" fmla="*/ 618069 h 2490276"/>
              <a:gd name="connsiteX11" fmla="*/ 2231740 w 9144000"/>
              <a:gd name="connsiteY11" fmla="*/ 2238248 h 2490276"/>
              <a:gd name="connsiteX12" fmla="*/ 1223628 w 9144000"/>
              <a:gd name="connsiteY12" fmla="*/ 2130236 h 2490276"/>
              <a:gd name="connsiteX13" fmla="*/ 0 w 9144000"/>
              <a:gd name="connsiteY13" fmla="*/ 2130236 h 2490276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1205133 h 2531281"/>
              <a:gd name="connsiteX4" fmla="*/ 7020272 w 9144000"/>
              <a:gd name="connsiteY4" fmla="*/ 341036 h 2531281"/>
              <a:gd name="connsiteX5" fmla="*/ 6480212 w 9144000"/>
              <a:gd name="connsiteY5" fmla="*/ 515058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7020272 w 9144000"/>
              <a:gd name="connsiteY4" fmla="*/ 341036 h 2531281"/>
              <a:gd name="connsiteX5" fmla="*/ 6480212 w 9144000"/>
              <a:gd name="connsiteY5" fmla="*/ 515058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7020272 w 9144000"/>
              <a:gd name="connsiteY4" fmla="*/ 341036 h 2531281"/>
              <a:gd name="connsiteX5" fmla="*/ 6444208 w 9144000"/>
              <a:gd name="connsiteY5" fmla="*/ 977110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52320 w 9144000"/>
              <a:gd name="connsiteY3" fmla="*/ 797090 h 2531281"/>
              <a:gd name="connsiteX4" fmla="*/ 6948264 w 9144000"/>
              <a:gd name="connsiteY4" fmla="*/ 797090 h 2531281"/>
              <a:gd name="connsiteX5" fmla="*/ 6444208 w 9144000"/>
              <a:gd name="connsiteY5" fmla="*/ 977110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31281"/>
              <a:gd name="connsiteX1" fmla="*/ 8856476 w 9144000"/>
              <a:gd name="connsiteY1" fmla="*/ 2285253 h 2531281"/>
              <a:gd name="connsiteX2" fmla="*/ 7992380 w 9144000"/>
              <a:gd name="connsiteY2" fmla="*/ 2177241 h 2531281"/>
              <a:gd name="connsiteX3" fmla="*/ 7416316 w 9144000"/>
              <a:gd name="connsiteY3" fmla="*/ 1121126 h 2531281"/>
              <a:gd name="connsiteX4" fmla="*/ 6948264 w 9144000"/>
              <a:gd name="connsiteY4" fmla="*/ 797090 h 2531281"/>
              <a:gd name="connsiteX5" fmla="*/ 6444208 w 9144000"/>
              <a:gd name="connsiteY5" fmla="*/ 977110 h 2531281"/>
              <a:gd name="connsiteX6" fmla="*/ 5760132 w 9144000"/>
              <a:gd name="connsiteY6" fmla="*/ 1913213 h 2531281"/>
              <a:gd name="connsiteX7" fmla="*/ 4716016 w 9144000"/>
              <a:gd name="connsiteY7" fmla="*/ 1949217 h 2531281"/>
              <a:gd name="connsiteX8" fmla="*/ 3815916 w 9144000"/>
              <a:gd name="connsiteY8" fmla="*/ 299033 h 2531281"/>
              <a:gd name="connsiteX9" fmla="*/ 2951820 w 9144000"/>
              <a:gd name="connsiteY9" fmla="*/ 155018 h 2531281"/>
              <a:gd name="connsiteX10" fmla="*/ 2555776 w 9144000"/>
              <a:gd name="connsiteY10" fmla="*/ 659074 h 2531281"/>
              <a:gd name="connsiteX11" fmla="*/ 2231740 w 9144000"/>
              <a:gd name="connsiteY11" fmla="*/ 2279253 h 2531281"/>
              <a:gd name="connsiteX12" fmla="*/ 1223628 w 9144000"/>
              <a:gd name="connsiteY12" fmla="*/ 2171241 h 2531281"/>
              <a:gd name="connsiteX13" fmla="*/ 0 w 9144000"/>
              <a:gd name="connsiteY13" fmla="*/ 2171241 h 2531281"/>
              <a:gd name="connsiteX0" fmla="*/ 9144000 w 9144000"/>
              <a:gd name="connsiteY0" fmla="*/ 2243248 h 2518280"/>
              <a:gd name="connsiteX1" fmla="*/ 8856476 w 9144000"/>
              <a:gd name="connsiteY1" fmla="*/ 2285253 h 2518280"/>
              <a:gd name="connsiteX2" fmla="*/ 7992380 w 9144000"/>
              <a:gd name="connsiteY2" fmla="*/ 2177241 h 2518280"/>
              <a:gd name="connsiteX3" fmla="*/ 7416316 w 9144000"/>
              <a:gd name="connsiteY3" fmla="*/ 1121126 h 2518280"/>
              <a:gd name="connsiteX4" fmla="*/ 6948264 w 9144000"/>
              <a:gd name="connsiteY4" fmla="*/ 797090 h 2518280"/>
              <a:gd name="connsiteX5" fmla="*/ 6444208 w 9144000"/>
              <a:gd name="connsiteY5" fmla="*/ 977110 h 2518280"/>
              <a:gd name="connsiteX6" fmla="*/ 5760132 w 9144000"/>
              <a:gd name="connsiteY6" fmla="*/ 1913213 h 2518280"/>
              <a:gd name="connsiteX7" fmla="*/ 4716016 w 9144000"/>
              <a:gd name="connsiteY7" fmla="*/ 1949217 h 2518280"/>
              <a:gd name="connsiteX8" fmla="*/ 3815916 w 9144000"/>
              <a:gd name="connsiteY8" fmla="*/ 299033 h 2518280"/>
              <a:gd name="connsiteX9" fmla="*/ 2951820 w 9144000"/>
              <a:gd name="connsiteY9" fmla="*/ 155018 h 2518280"/>
              <a:gd name="connsiteX10" fmla="*/ 2555776 w 9144000"/>
              <a:gd name="connsiteY10" fmla="*/ 659074 h 2518280"/>
              <a:gd name="connsiteX11" fmla="*/ 2231740 w 9144000"/>
              <a:gd name="connsiteY11" fmla="*/ 2279253 h 2518280"/>
              <a:gd name="connsiteX12" fmla="*/ 683568 w 9144000"/>
              <a:gd name="connsiteY12" fmla="*/ 2093234 h 2518280"/>
              <a:gd name="connsiteX13" fmla="*/ 0 w 9144000"/>
              <a:gd name="connsiteY13" fmla="*/ 2171241 h 2518280"/>
              <a:gd name="connsiteX0" fmla="*/ 9144000 w 9144000"/>
              <a:gd name="connsiteY0" fmla="*/ 2243248 h 2371262"/>
              <a:gd name="connsiteX1" fmla="*/ 8856476 w 9144000"/>
              <a:gd name="connsiteY1" fmla="*/ 2285253 h 2371262"/>
              <a:gd name="connsiteX2" fmla="*/ 7992380 w 9144000"/>
              <a:gd name="connsiteY2" fmla="*/ 2177241 h 2371262"/>
              <a:gd name="connsiteX3" fmla="*/ 7416316 w 9144000"/>
              <a:gd name="connsiteY3" fmla="*/ 1121126 h 2371262"/>
              <a:gd name="connsiteX4" fmla="*/ 6948264 w 9144000"/>
              <a:gd name="connsiteY4" fmla="*/ 797090 h 2371262"/>
              <a:gd name="connsiteX5" fmla="*/ 6444208 w 9144000"/>
              <a:gd name="connsiteY5" fmla="*/ 977110 h 2371262"/>
              <a:gd name="connsiteX6" fmla="*/ 5760132 w 9144000"/>
              <a:gd name="connsiteY6" fmla="*/ 1913213 h 2371262"/>
              <a:gd name="connsiteX7" fmla="*/ 4716016 w 9144000"/>
              <a:gd name="connsiteY7" fmla="*/ 1949217 h 2371262"/>
              <a:gd name="connsiteX8" fmla="*/ 3815916 w 9144000"/>
              <a:gd name="connsiteY8" fmla="*/ 299033 h 2371262"/>
              <a:gd name="connsiteX9" fmla="*/ 2951820 w 9144000"/>
              <a:gd name="connsiteY9" fmla="*/ 155018 h 2371262"/>
              <a:gd name="connsiteX10" fmla="*/ 2555776 w 9144000"/>
              <a:gd name="connsiteY10" fmla="*/ 659074 h 2371262"/>
              <a:gd name="connsiteX11" fmla="*/ 1079612 w 9144000"/>
              <a:gd name="connsiteY11" fmla="*/ 833094 h 2371262"/>
              <a:gd name="connsiteX12" fmla="*/ 683568 w 9144000"/>
              <a:gd name="connsiteY12" fmla="*/ 2093234 h 2371262"/>
              <a:gd name="connsiteX13" fmla="*/ 0 w 9144000"/>
              <a:gd name="connsiteY13" fmla="*/ 2171241 h 2371262"/>
              <a:gd name="connsiteX0" fmla="*/ 9144000 w 9144000"/>
              <a:gd name="connsiteY0" fmla="*/ 2243248 h 2371262"/>
              <a:gd name="connsiteX1" fmla="*/ 8856476 w 9144000"/>
              <a:gd name="connsiteY1" fmla="*/ 2285253 h 2371262"/>
              <a:gd name="connsiteX2" fmla="*/ 7992380 w 9144000"/>
              <a:gd name="connsiteY2" fmla="*/ 2177241 h 2371262"/>
              <a:gd name="connsiteX3" fmla="*/ 7416316 w 9144000"/>
              <a:gd name="connsiteY3" fmla="*/ 1121126 h 2371262"/>
              <a:gd name="connsiteX4" fmla="*/ 6948264 w 9144000"/>
              <a:gd name="connsiteY4" fmla="*/ 797090 h 2371262"/>
              <a:gd name="connsiteX5" fmla="*/ 6444208 w 9144000"/>
              <a:gd name="connsiteY5" fmla="*/ 977110 h 2371262"/>
              <a:gd name="connsiteX6" fmla="*/ 5760132 w 9144000"/>
              <a:gd name="connsiteY6" fmla="*/ 1913213 h 2371262"/>
              <a:gd name="connsiteX7" fmla="*/ 4716016 w 9144000"/>
              <a:gd name="connsiteY7" fmla="*/ 1949217 h 2371262"/>
              <a:gd name="connsiteX8" fmla="*/ 3815916 w 9144000"/>
              <a:gd name="connsiteY8" fmla="*/ 299033 h 2371262"/>
              <a:gd name="connsiteX9" fmla="*/ 2951820 w 9144000"/>
              <a:gd name="connsiteY9" fmla="*/ 155018 h 2371262"/>
              <a:gd name="connsiteX10" fmla="*/ 1403648 w 9144000"/>
              <a:gd name="connsiteY10" fmla="*/ 365042 h 2371262"/>
              <a:gd name="connsiteX11" fmla="*/ 1079612 w 9144000"/>
              <a:gd name="connsiteY11" fmla="*/ 833094 h 2371262"/>
              <a:gd name="connsiteX12" fmla="*/ 683568 w 9144000"/>
              <a:gd name="connsiteY12" fmla="*/ 2093234 h 2371262"/>
              <a:gd name="connsiteX13" fmla="*/ 0 w 9144000"/>
              <a:gd name="connsiteY13" fmla="*/ 2171241 h 2371262"/>
              <a:gd name="connsiteX0" fmla="*/ 9144000 w 9144000"/>
              <a:gd name="connsiteY0" fmla="*/ 2160238 h 2288252"/>
              <a:gd name="connsiteX1" fmla="*/ 8856476 w 9144000"/>
              <a:gd name="connsiteY1" fmla="*/ 2202243 h 2288252"/>
              <a:gd name="connsiteX2" fmla="*/ 7992380 w 9144000"/>
              <a:gd name="connsiteY2" fmla="*/ 2094231 h 2288252"/>
              <a:gd name="connsiteX3" fmla="*/ 7416316 w 9144000"/>
              <a:gd name="connsiteY3" fmla="*/ 1038116 h 2288252"/>
              <a:gd name="connsiteX4" fmla="*/ 6948264 w 9144000"/>
              <a:gd name="connsiteY4" fmla="*/ 714080 h 2288252"/>
              <a:gd name="connsiteX5" fmla="*/ 6444208 w 9144000"/>
              <a:gd name="connsiteY5" fmla="*/ 894100 h 2288252"/>
              <a:gd name="connsiteX6" fmla="*/ 5760132 w 9144000"/>
              <a:gd name="connsiteY6" fmla="*/ 1830203 h 2288252"/>
              <a:gd name="connsiteX7" fmla="*/ 4716016 w 9144000"/>
              <a:gd name="connsiteY7" fmla="*/ 1866207 h 2288252"/>
              <a:gd name="connsiteX8" fmla="*/ 2195736 w 9144000"/>
              <a:gd name="connsiteY8" fmla="*/ 714080 h 2288252"/>
              <a:gd name="connsiteX9" fmla="*/ 2951820 w 9144000"/>
              <a:gd name="connsiteY9" fmla="*/ 72008 h 2288252"/>
              <a:gd name="connsiteX10" fmla="*/ 1403648 w 9144000"/>
              <a:gd name="connsiteY10" fmla="*/ 282032 h 2288252"/>
              <a:gd name="connsiteX11" fmla="*/ 1079612 w 9144000"/>
              <a:gd name="connsiteY11" fmla="*/ 750084 h 2288252"/>
              <a:gd name="connsiteX12" fmla="*/ 683568 w 9144000"/>
              <a:gd name="connsiteY12" fmla="*/ 2010224 h 2288252"/>
              <a:gd name="connsiteX13" fmla="*/ 0 w 9144000"/>
              <a:gd name="connsiteY13" fmla="*/ 2088231 h 2288252"/>
              <a:gd name="connsiteX0" fmla="*/ 9144000 w 9144000"/>
              <a:gd name="connsiteY0" fmla="*/ 1986218 h 2114232"/>
              <a:gd name="connsiteX1" fmla="*/ 8856476 w 9144000"/>
              <a:gd name="connsiteY1" fmla="*/ 2028223 h 2114232"/>
              <a:gd name="connsiteX2" fmla="*/ 7992380 w 9144000"/>
              <a:gd name="connsiteY2" fmla="*/ 1920211 h 2114232"/>
              <a:gd name="connsiteX3" fmla="*/ 7416316 w 9144000"/>
              <a:gd name="connsiteY3" fmla="*/ 864096 h 2114232"/>
              <a:gd name="connsiteX4" fmla="*/ 6948264 w 9144000"/>
              <a:gd name="connsiteY4" fmla="*/ 540060 h 2114232"/>
              <a:gd name="connsiteX5" fmla="*/ 6444208 w 9144000"/>
              <a:gd name="connsiteY5" fmla="*/ 720080 h 2114232"/>
              <a:gd name="connsiteX6" fmla="*/ 5760132 w 9144000"/>
              <a:gd name="connsiteY6" fmla="*/ 1656183 h 2114232"/>
              <a:gd name="connsiteX7" fmla="*/ 4716016 w 9144000"/>
              <a:gd name="connsiteY7" fmla="*/ 1692187 h 2114232"/>
              <a:gd name="connsiteX8" fmla="*/ 2195736 w 9144000"/>
              <a:gd name="connsiteY8" fmla="*/ 540060 h 2114232"/>
              <a:gd name="connsiteX9" fmla="*/ 1763688 w 9144000"/>
              <a:gd name="connsiteY9" fmla="*/ 72008 h 2114232"/>
              <a:gd name="connsiteX10" fmla="*/ 1403648 w 9144000"/>
              <a:gd name="connsiteY10" fmla="*/ 108012 h 2114232"/>
              <a:gd name="connsiteX11" fmla="*/ 1079612 w 9144000"/>
              <a:gd name="connsiteY11" fmla="*/ 576064 h 2114232"/>
              <a:gd name="connsiteX12" fmla="*/ 683568 w 9144000"/>
              <a:gd name="connsiteY12" fmla="*/ 1836204 h 2114232"/>
              <a:gd name="connsiteX13" fmla="*/ 0 w 9144000"/>
              <a:gd name="connsiteY13" fmla="*/ 1914211 h 2114232"/>
              <a:gd name="connsiteX0" fmla="*/ 9144000 w 9144000"/>
              <a:gd name="connsiteY0" fmla="*/ 1968216 h 2096230"/>
              <a:gd name="connsiteX1" fmla="*/ 8856476 w 9144000"/>
              <a:gd name="connsiteY1" fmla="*/ 2010221 h 2096230"/>
              <a:gd name="connsiteX2" fmla="*/ 7992380 w 9144000"/>
              <a:gd name="connsiteY2" fmla="*/ 1902209 h 2096230"/>
              <a:gd name="connsiteX3" fmla="*/ 7416316 w 9144000"/>
              <a:gd name="connsiteY3" fmla="*/ 846094 h 2096230"/>
              <a:gd name="connsiteX4" fmla="*/ 6948264 w 9144000"/>
              <a:gd name="connsiteY4" fmla="*/ 522058 h 2096230"/>
              <a:gd name="connsiteX5" fmla="*/ 6444208 w 9144000"/>
              <a:gd name="connsiteY5" fmla="*/ 702078 h 2096230"/>
              <a:gd name="connsiteX6" fmla="*/ 5760132 w 9144000"/>
              <a:gd name="connsiteY6" fmla="*/ 1638181 h 2096230"/>
              <a:gd name="connsiteX7" fmla="*/ 4716016 w 9144000"/>
              <a:gd name="connsiteY7" fmla="*/ 1674185 h 2096230"/>
              <a:gd name="connsiteX8" fmla="*/ 2375756 w 9144000"/>
              <a:gd name="connsiteY8" fmla="*/ 270030 h 2096230"/>
              <a:gd name="connsiteX9" fmla="*/ 1763688 w 9144000"/>
              <a:gd name="connsiteY9" fmla="*/ 54006 h 2096230"/>
              <a:gd name="connsiteX10" fmla="*/ 1403648 w 9144000"/>
              <a:gd name="connsiteY10" fmla="*/ 90010 h 2096230"/>
              <a:gd name="connsiteX11" fmla="*/ 1079612 w 9144000"/>
              <a:gd name="connsiteY11" fmla="*/ 558062 h 2096230"/>
              <a:gd name="connsiteX12" fmla="*/ 683568 w 9144000"/>
              <a:gd name="connsiteY12" fmla="*/ 1818202 h 2096230"/>
              <a:gd name="connsiteX13" fmla="*/ 0 w 9144000"/>
              <a:gd name="connsiteY13" fmla="*/ 1896209 h 2096230"/>
              <a:gd name="connsiteX0" fmla="*/ 9144000 w 9144000"/>
              <a:gd name="connsiteY0" fmla="*/ 1962215 h 2090229"/>
              <a:gd name="connsiteX1" fmla="*/ 8856476 w 9144000"/>
              <a:gd name="connsiteY1" fmla="*/ 2004220 h 2090229"/>
              <a:gd name="connsiteX2" fmla="*/ 7992380 w 9144000"/>
              <a:gd name="connsiteY2" fmla="*/ 1896208 h 2090229"/>
              <a:gd name="connsiteX3" fmla="*/ 7416316 w 9144000"/>
              <a:gd name="connsiteY3" fmla="*/ 840093 h 2090229"/>
              <a:gd name="connsiteX4" fmla="*/ 6948264 w 9144000"/>
              <a:gd name="connsiteY4" fmla="*/ 516057 h 2090229"/>
              <a:gd name="connsiteX5" fmla="*/ 6444208 w 9144000"/>
              <a:gd name="connsiteY5" fmla="*/ 696077 h 2090229"/>
              <a:gd name="connsiteX6" fmla="*/ 5760132 w 9144000"/>
              <a:gd name="connsiteY6" fmla="*/ 1632180 h 2090229"/>
              <a:gd name="connsiteX7" fmla="*/ 2987824 w 9144000"/>
              <a:gd name="connsiteY7" fmla="*/ 1524169 h 2090229"/>
              <a:gd name="connsiteX8" fmla="*/ 2375756 w 9144000"/>
              <a:gd name="connsiteY8" fmla="*/ 264029 h 2090229"/>
              <a:gd name="connsiteX9" fmla="*/ 1763688 w 9144000"/>
              <a:gd name="connsiteY9" fmla="*/ 48005 h 2090229"/>
              <a:gd name="connsiteX10" fmla="*/ 1403648 w 9144000"/>
              <a:gd name="connsiteY10" fmla="*/ 84009 h 2090229"/>
              <a:gd name="connsiteX11" fmla="*/ 1079612 w 9144000"/>
              <a:gd name="connsiteY11" fmla="*/ 552061 h 2090229"/>
              <a:gd name="connsiteX12" fmla="*/ 683568 w 9144000"/>
              <a:gd name="connsiteY12" fmla="*/ 1812201 h 2090229"/>
              <a:gd name="connsiteX13" fmla="*/ 0 w 9144000"/>
              <a:gd name="connsiteY13" fmla="*/ 1890208 h 2090229"/>
              <a:gd name="connsiteX0" fmla="*/ 9144000 w 9144000"/>
              <a:gd name="connsiteY0" fmla="*/ 2052225 h 2180239"/>
              <a:gd name="connsiteX1" fmla="*/ 8856476 w 9144000"/>
              <a:gd name="connsiteY1" fmla="*/ 2094230 h 2180239"/>
              <a:gd name="connsiteX2" fmla="*/ 7992380 w 9144000"/>
              <a:gd name="connsiteY2" fmla="*/ 1986218 h 2180239"/>
              <a:gd name="connsiteX3" fmla="*/ 7416316 w 9144000"/>
              <a:gd name="connsiteY3" fmla="*/ 930103 h 2180239"/>
              <a:gd name="connsiteX4" fmla="*/ 6948264 w 9144000"/>
              <a:gd name="connsiteY4" fmla="*/ 606067 h 2180239"/>
              <a:gd name="connsiteX5" fmla="*/ 6444208 w 9144000"/>
              <a:gd name="connsiteY5" fmla="*/ 786087 h 2180239"/>
              <a:gd name="connsiteX6" fmla="*/ 5760132 w 9144000"/>
              <a:gd name="connsiteY6" fmla="*/ 1722190 h 2180239"/>
              <a:gd name="connsiteX7" fmla="*/ 2987824 w 9144000"/>
              <a:gd name="connsiteY7" fmla="*/ 1614179 h 2180239"/>
              <a:gd name="connsiteX8" fmla="*/ 2375756 w 9144000"/>
              <a:gd name="connsiteY8" fmla="*/ 354039 h 2180239"/>
              <a:gd name="connsiteX9" fmla="*/ 1763688 w 9144000"/>
              <a:gd name="connsiteY9" fmla="*/ 30003 h 2180239"/>
              <a:gd name="connsiteX10" fmla="*/ 1403648 w 9144000"/>
              <a:gd name="connsiteY10" fmla="*/ 174019 h 2180239"/>
              <a:gd name="connsiteX11" fmla="*/ 1079612 w 9144000"/>
              <a:gd name="connsiteY11" fmla="*/ 642071 h 2180239"/>
              <a:gd name="connsiteX12" fmla="*/ 683568 w 9144000"/>
              <a:gd name="connsiteY12" fmla="*/ 1902211 h 2180239"/>
              <a:gd name="connsiteX13" fmla="*/ 0 w 9144000"/>
              <a:gd name="connsiteY13" fmla="*/ 1980218 h 2180239"/>
              <a:gd name="connsiteX0" fmla="*/ 9144000 w 9144000"/>
              <a:gd name="connsiteY0" fmla="*/ 2052225 h 2180239"/>
              <a:gd name="connsiteX1" fmla="*/ 8856476 w 9144000"/>
              <a:gd name="connsiteY1" fmla="*/ 2094230 h 2180239"/>
              <a:gd name="connsiteX2" fmla="*/ 7992380 w 9144000"/>
              <a:gd name="connsiteY2" fmla="*/ 1986218 h 2180239"/>
              <a:gd name="connsiteX3" fmla="*/ 7416316 w 9144000"/>
              <a:gd name="connsiteY3" fmla="*/ 930103 h 2180239"/>
              <a:gd name="connsiteX4" fmla="*/ 6948264 w 9144000"/>
              <a:gd name="connsiteY4" fmla="*/ 606067 h 2180239"/>
              <a:gd name="connsiteX5" fmla="*/ 6444208 w 9144000"/>
              <a:gd name="connsiteY5" fmla="*/ 786087 h 2180239"/>
              <a:gd name="connsiteX6" fmla="*/ 3959932 w 9144000"/>
              <a:gd name="connsiteY6" fmla="*/ 1758195 h 2180239"/>
              <a:gd name="connsiteX7" fmla="*/ 2987824 w 9144000"/>
              <a:gd name="connsiteY7" fmla="*/ 1614179 h 2180239"/>
              <a:gd name="connsiteX8" fmla="*/ 2375756 w 9144000"/>
              <a:gd name="connsiteY8" fmla="*/ 354039 h 2180239"/>
              <a:gd name="connsiteX9" fmla="*/ 1763688 w 9144000"/>
              <a:gd name="connsiteY9" fmla="*/ 30003 h 2180239"/>
              <a:gd name="connsiteX10" fmla="*/ 1403648 w 9144000"/>
              <a:gd name="connsiteY10" fmla="*/ 174019 h 2180239"/>
              <a:gd name="connsiteX11" fmla="*/ 1079612 w 9144000"/>
              <a:gd name="connsiteY11" fmla="*/ 642071 h 2180239"/>
              <a:gd name="connsiteX12" fmla="*/ 683568 w 9144000"/>
              <a:gd name="connsiteY12" fmla="*/ 1902211 h 2180239"/>
              <a:gd name="connsiteX13" fmla="*/ 0 w 9144000"/>
              <a:gd name="connsiteY13" fmla="*/ 1980218 h 2180239"/>
              <a:gd name="connsiteX0" fmla="*/ 9144000 w 9144000"/>
              <a:gd name="connsiteY0" fmla="*/ 2052225 h 2180239"/>
              <a:gd name="connsiteX1" fmla="*/ 8856476 w 9144000"/>
              <a:gd name="connsiteY1" fmla="*/ 2094230 h 2180239"/>
              <a:gd name="connsiteX2" fmla="*/ 7992380 w 9144000"/>
              <a:gd name="connsiteY2" fmla="*/ 1986218 h 2180239"/>
              <a:gd name="connsiteX3" fmla="*/ 7416316 w 9144000"/>
              <a:gd name="connsiteY3" fmla="*/ 930103 h 2180239"/>
              <a:gd name="connsiteX4" fmla="*/ 6948264 w 9144000"/>
              <a:gd name="connsiteY4" fmla="*/ 606067 h 2180239"/>
              <a:gd name="connsiteX5" fmla="*/ 4608004 w 9144000"/>
              <a:gd name="connsiteY5" fmla="*/ 570063 h 2180239"/>
              <a:gd name="connsiteX6" fmla="*/ 3959932 w 9144000"/>
              <a:gd name="connsiteY6" fmla="*/ 1758195 h 2180239"/>
              <a:gd name="connsiteX7" fmla="*/ 2987824 w 9144000"/>
              <a:gd name="connsiteY7" fmla="*/ 1614179 h 2180239"/>
              <a:gd name="connsiteX8" fmla="*/ 2375756 w 9144000"/>
              <a:gd name="connsiteY8" fmla="*/ 354039 h 2180239"/>
              <a:gd name="connsiteX9" fmla="*/ 1763688 w 9144000"/>
              <a:gd name="connsiteY9" fmla="*/ 30003 h 2180239"/>
              <a:gd name="connsiteX10" fmla="*/ 1403648 w 9144000"/>
              <a:gd name="connsiteY10" fmla="*/ 174019 h 2180239"/>
              <a:gd name="connsiteX11" fmla="*/ 1079612 w 9144000"/>
              <a:gd name="connsiteY11" fmla="*/ 642071 h 2180239"/>
              <a:gd name="connsiteX12" fmla="*/ 683568 w 9144000"/>
              <a:gd name="connsiteY12" fmla="*/ 1902211 h 2180239"/>
              <a:gd name="connsiteX13" fmla="*/ 0 w 9144000"/>
              <a:gd name="connsiteY13" fmla="*/ 1980218 h 2180239"/>
              <a:gd name="connsiteX0" fmla="*/ 9144000 w 9144000"/>
              <a:gd name="connsiteY0" fmla="*/ 2052225 h 2156236"/>
              <a:gd name="connsiteX1" fmla="*/ 8856476 w 9144000"/>
              <a:gd name="connsiteY1" fmla="*/ 2094230 h 2156236"/>
              <a:gd name="connsiteX2" fmla="*/ 7992380 w 9144000"/>
              <a:gd name="connsiteY2" fmla="*/ 1986218 h 2156236"/>
              <a:gd name="connsiteX3" fmla="*/ 5868144 w 9144000"/>
              <a:gd name="connsiteY3" fmla="*/ 1074119 h 2156236"/>
              <a:gd name="connsiteX4" fmla="*/ 6948264 w 9144000"/>
              <a:gd name="connsiteY4" fmla="*/ 606067 h 2156236"/>
              <a:gd name="connsiteX5" fmla="*/ 4608004 w 9144000"/>
              <a:gd name="connsiteY5" fmla="*/ 570063 h 2156236"/>
              <a:gd name="connsiteX6" fmla="*/ 3959932 w 9144000"/>
              <a:gd name="connsiteY6" fmla="*/ 1758195 h 2156236"/>
              <a:gd name="connsiteX7" fmla="*/ 2987824 w 9144000"/>
              <a:gd name="connsiteY7" fmla="*/ 1614179 h 2156236"/>
              <a:gd name="connsiteX8" fmla="*/ 2375756 w 9144000"/>
              <a:gd name="connsiteY8" fmla="*/ 354039 h 2156236"/>
              <a:gd name="connsiteX9" fmla="*/ 1763688 w 9144000"/>
              <a:gd name="connsiteY9" fmla="*/ 30003 h 2156236"/>
              <a:gd name="connsiteX10" fmla="*/ 1403648 w 9144000"/>
              <a:gd name="connsiteY10" fmla="*/ 174019 h 2156236"/>
              <a:gd name="connsiteX11" fmla="*/ 1079612 w 9144000"/>
              <a:gd name="connsiteY11" fmla="*/ 642071 h 2156236"/>
              <a:gd name="connsiteX12" fmla="*/ 683568 w 9144000"/>
              <a:gd name="connsiteY12" fmla="*/ 1902211 h 2156236"/>
              <a:gd name="connsiteX13" fmla="*/ 0 w 9144000"/>
              <a:gd name="connsiteY13" fmla="*/ 1980218 h 2156236"/>
              <a:gd name="connsiteX0" fmla="*/ 9144000 w 9144000"/>
              <a:gd name="connsiteY0" fmla="*/ 2052225 h 2156236"/>
              <a:gd name="connsiteX1" fmla="*/ 8856476 w 9144000"/>
              <a:gd name="connsiteY1" fmla="*/ 2094230 h 2156236"/>
              <a:gd name="connsiteX2" fmla="*/ 7992380 w 9144000"/>
              <a:gd name="connsiteY2" fmla="*/ 1986218 h 2156236"/>
              <a:gd name="connsiteX3" fmla="*/ 5868144 w 9144000"/>
              <a:gd name="connsiteY3" fmla="*/ 1074119 h 2156236"/>
              <a:gd name="connsiteX4" fmla="*/ 5292080 w 9144000"/>
              <a:gd name="connsiteY4" fmla="*/ 570063 h 2156236"/>
              <a:gd name="connsiteX5" fmla="*/ 4608004 w 9144000"/>
              <a:gd name="connsiteY5" fmla="*/ 570063 h 2156236"/>
              <a:gd name="connsiteX6" fmla="*/ 3959932 w 9144000"/>
              <a:gd name="connsiteY6" fmla="*/ 1758195 h 2156236"/>
              <a:gd name="connsiteX7" fmla="*/ 2987824 w 9144000"/>
              <a:gd name="connsiteY7" fmla="*/ 1614179 h 2156236"/>
              <a:gd name="connsiteX8" fmla="*/ 2375756 w 9144000"/>
              <a:gd name="connsiteY8" fmla="*/ 354039 h 2156236"/>
              <a:gd name="connsiteX9" fmla="*/ 1763688 w 9144000"/>
              <a:gd name="connsiteY9" fmla="*/ 30003 h 2156236"/>
              <a:gd name="connsiteX10" fmla="*/ 1403648 w 9144000"/>
              <a:gd name="connsiteY10" fmla="*/ 174019 h 2156236"/>
              <a:gd name="connsiteX11" fmla="*/ 1079612 w 9144000"/>
              <a:gd name="connsiteY11" fmla="*/ 642071 h 2156236"/>
              <a:gd name="connsiteX12" fmla="*/ 683568 w 9144000"/>
              <a:gd name="connsiteY12" fmla="*/ 1902211 h 2156236"/>
              <a:gd name="connsiteX13" fmla="*/ 0 w 9144000"/>
              <a:gd name="connsiteY13" fmla="*/ 1980218 h 2156236"/>
              <a:gd name="connsiteX0" fmla="*/ 9144000 w 9330444"/>
              <a:gd name="connsiteY0" fmla="*/ 2052225 h 2125235"/>
              <a:gd name="connsiteX1" fmla="*/ 8856476 w 9330444"/>
              <a:gd name="connsiteY1" fmla="*/ 2094230 h 2125235"/>
              <a:gd name="connsiteX2" fmla="*/ 6300192 w 9330444"/>
              <a:gd name="connsiteY2" fmla="*/ 1902211 h 2125235"/>
              <a:gd name="connsiteX3" fmla="*/ 5868144 w 9330444"/>
              <a:gd name="connsiteY3" fmla="*/ 1074119 h 2125235"/>
              <a:gd name="connsiteX4" fmla="*/ 5292080 w 9330444"/>
              <a:gd name="connsiteY4" fmla="*/ 570063 h 2125235"/>
              <a:gd name="connsiteX5" fmla="*/ 4608004 w 9330444"/>
              <a:gd name="connsiteY5" fmla="*/ 570063 h 2125235"/>
              <a:gd name="connsiteX6" fmla="*/ 3959932 w 9330444"/>
              <a:gd name="connsiteY6" fmla="*/ 1758195 h 2125235"/>
              <a:gd name="connsiteX7" fmla="*/ 2987824 w 9330444"/>
              <a:gd name="connsiteY7" fmla="*/ 1614179 h 2125235"/>
              <a:gd name="connsiteX8" fmla="*/ 2375756 w 9330444"/>
              <a:gd name="connsiteY8" fmla="*/ 354039 h 2125235"/>
              <a:gd name="connsiteX9" fmla="*/ 1763688 w 9330444"/>
              <a:gd name="connsiteY9" fmla="*/ 30003 h 2125235"/>
              <a:gd name="connsiteX10" fmla="*/ 1403648 w 9330444"/>
              <a:gd name="connsiteY10" fmla="*/ 174019 h 2125235"/>
              <a:gd name="connsiteX11" fmla="*/ 1079612 w 9330444"/>
              <a:gd name="connsiteY11" fmla="*/ 642071 h 2125235"/>
              <a:gd name="connsiteX12" fmla="*/ 683568 w 9330444"/>
              <a:gd name="connsiteY12" fmla="*/ 1902211 h 2125235"/>
              <a:gd name="connsiteX13" fmla="*/ 0 w 9330444"/>
              <a:gd name="connsiteY13" fmla="*/ 1980218 h 2125235"/>
              <a:gd name="connsiteX0" fmla="*/ 9144000 w 9330444"/>
              <a:gd name="connsiteY0" fmla="*/ 2052225 h 2125235"/>
              <a:gd name="connsiteX1" fmla="*/ 8856476 w 9330444"/>
              <a:gd name="connsiteY1" fmla="*/ 2094230 h 2125235"/>
              <a:gd name="connsiteX2" fmla="*/ 6300192 w 9330444"/>
              <a:gd name="connsiteY2" fmla="*/ 1902211 h 2125235"/>
              <a:gd name="connsiteX3" fmla="*/ 5868144 w 9330444"/>
              <a:gd name="connsiteY3" fmla="*/ 1074119 h 2125235"/>
              <a:gd name="connsiteX4" fmla="*/ 5328084 w 9330444"/>
              <a:gd name="connsiteY4" fmla="*/ 534060 h 2125235"/>
              <a:gd name="connsiteX5" fmla="*/ 4608004 w 9330444"/>
              <a:gd name="connsiteY5" fmla="*/ 570063 h 2125235"/>
              <a:gd name="connsiteX6" fmla="*/ 3959932 w 9330444"/>
              <a:gd name="connsiteY6" fmla="*/ 1758195 h 2125235"/>
              <a:gd name="connsiteX7" fmla="*/ 2987824 w 9330444"/>
              <a:gd name="connsiteY7" fmla="*/ 1614179 h 2125235"/>
              <a:gd name="connsiteX8" fmla="*/ 2375756 w 9330444"/>
              <a:gd name="connsiteY8" fmla="*/ 354039 h 2125235"/>
              <a:gd name="connsiteX9" fmla="*/ 1763688 w 9330444"/>
              <a:gd name="connsiteY9" fmla="*/ 30003 h 2125235"/>
              <a:gd name="connsiteX10" fmla="*/ 1403648 w 9330444"/>
              <a:gd name="connsiteY10" fmla="*/ 174019 h 2125235"/>
              <a:gd name="connsiteX11" fmla="*/ 1079612 w 9330444"/>
              <a:gd name="connsiteY11" fmla="*/ 642071 h 2125235"/>
              <a:gd name="connsiteX12" fmla="*/ 683568 w 9330444"/>
              <a:gd name="connsiteY12" fmla="*/ 1902211 h 2125235"/>
              <a:gd name="connsiteX13" fmla="*/ 0 w 9330444"/>
              <a:gd name="connsiteY13" fmla="*/ 1980218 h 2125235"/>
              <a:gd name="connsiteX0" fmla="*/ 9144000 w 9330444"/>
              <a:gd name="connsiteY0" fmla="*/ 2052225 h 2162239"/>
              <a:gd name="connsiteX1" fmla="*/ 8856476 w 9330444"/>
              <a:gd name="connsiteY1" fmla="*/ 2094230 h 2162239"/>
              <a:gd name="connsiteX2" fmla="*/ 6300192 w 9330444"/>
              <a:gd name="connsiteY2" fmla="*/ 1902211 h 2162239"/>
              <a:gd name="connsiteX3" fmla="*/ 5328084 w 9330444"/>
              <a:gd name="connsiteY3" fmla="*/ 534060 h 2162239"/>
              <a:gd name="connsiteX4" fmla="*/ 4608004 w 9330444"/>
              <a:gd name="connsiteY4" fmla="*/ 570063 h 2162239"/>
              <a:gd name="connsiteX5" fmla="*/ 3959932 w 9330444"/>
              <a:gd name="connsiteY5" fmla="*/ 1758195 h 2162239"/>
              <a:gd name="connsiteX6" fmla="*/ 2987824 w 9330444"/>
              <a:gd name="connsiteY6" fmla="*/ 1614179 h 2162239"/>
              <a:gd name="connsiteX7" fmla="*/ 2375756 w 9330444"/>
              <a:gd name="connsiteY7" fmla="*/ 354039 h 2162239"/>
              <a:gd name="connsiteX8" fmla="*/ 1763688 w 9330444"/>
              <a:gd name="connsiteY8" fmla="*/ 30003 h 2162239"/>
              <a:gd name="connsiteX9" fmla="*/ 1403648 w 9330444"/>
              <a:gd name="connsiteY9" fmla="*/ 174019 h 2162239"/>
              <a:gd name="connsiteX10" fmla="*/ 1079612 w 9330444"/>
              <a:gd name="connsiteY10" fmla="*/ 642071 h 2162239"/>
              <a:gd name="connsiteX11" fmla="*/ 683568 w 9330444"/>
              <a:gd name="connsiteY11" fmla="*/ 1902211 h 2162239"/>
              <a:gd name="connsiteX12" fmla="*/ 0 w 9330444"/>
              <a:gd name="connsiteY12" fmla="*/ 1980218 h 2162239"/>
              <a:gd name="connsiteX0" fmla="*/ 9144000 w 9330444"/>
              <a:gd name="connsiteY0" fmla="*/ 2052225 h 2138237"/>
              <a:gd name="connsiteX1" fmla="*/ 8856476 w 9330444"/>
              <a:gd name="connsiteY1" fmla="*/ 2094230 h 2138237"/>
              <a:gd name="connsiteX2" fmla="*/ 6300192 w 9330444"/>
              <a:gd name="connsiteY2" fmla="*/ 1902211 h 2138237"/>
              <a:gd name="connsiteX3" fmla="*/ 5508104 w 9330444"/>
              <a:gd name="connsiteY3" fmla="*/ 678076 h 2138237"/>
              <a:gd name="connsiteX4" fmla="*/ 4608004 w 9330444"/>
              <a:gd name="connsiteY4" fmla="*/ 570063 h 2138237"/>
              <a:gd name="connsiteX5" fmla="*/ 3959932 w 9330444"/>
              <a:gd name="connsiteY5" fmla="*/ 1758195 h 2138237"/>
              <a:gd name="connsiteX6" fmla="*/ 2987824 w 9330444"/>
              <a:gd name="connsiteY6" fmla="*/ 1614179 h 2138237"/>
              <a:gd name="connsiteX7" fmla="*/ 2375756 w 9330444"/>
              <a:gd name="connsiteY7" fmla="*/ 354039 h 2138237"/>
              <a:gd name="connsiteX8" fmla="*/ 1763688 w 9330444"/>
              <a:gd name="connsiteY8" fmla="*/ 30003 h 2138237"/>
              <a:gd name="connsiteX9" fmla="*/ 1403648 w 9330444"/>
              <a:gd name="connsiteY9" fmla="*/ 174019 h 2138237"/>
              <a:gd name="connsiteX10" fmla="*/ 1079612 w 9330444"/>
              <a:gd name="connsiteY10" fmla="*/ 642071 h 2138237"/>
              <a:gd name="connsiteX11" fmla="*/ 683568 w 9330444"/>
              <a:gd name="connsiteY11" fmla="*/ 1902211 h 2138237"/>
              <a:gd name="connsiteX12" fmla="*/ 0 w 9330444"/>
              <a:gd name="connsiteY12" fmla="*/ 1980218 h 2138237"/>
              <a:gd name="connsiteX0" fmla="*/ 9144000 w 9330444"/>
              <a:gd name="connsiteY0" fmla="*/ 2058226 h 2144238"/>
              <a:gd name="connsiteX1" fmla="*/ 8856476 w 9330444"/>
              <a:gd name="connsiteY1" fmla="*/ 2100231 h 2144238"/>
              <a:gd name="connsiteX2" fmla="*/ 6300192 w 9330444"/>
              <a:gd name="connsiteY2" fmla="*/ 1908212 h 2144238"/>
              <a:gd name="connsiteX3" fmla="*/ 5508104 w 9330444"/>
              <a:gd name="connsiteY3" fmla="*/ 684077 h 2144238"/>
              <a:gd name="connsiteX4" fmla="*/ 4608004 w 9330444"/>
              <a:gd name="connsiteY4" fmla="*/ 576064 h 2144238"/>
              <a:gd name="connsiteX5" fmla="*/ 3959932 w 9330444"/>
              <a:gd name="connsiteY5" fmla="*/ 1764196 h 2144238"/>
              <a:gd name="connsiteX6" fmla="*/ 2987824 w 9330444"/>
              <a:gd name="connsiteY6" fmla="*/ 1620180 h 2144238"/>
              <a:gd name="connsiteX7" fmla="*/ 2375756 w 9330444"/>
              <a:gd name="connsiteY7" fmla="*/ 360040 h 2144238"/>
              <a:gd name="connsiteX8" fmla="*/ 1763688 w 9330444"/>
              <a:gd name="connsiteY8" fmla="*/ 36004 h 2144238"/>
              <a:gd name="connsiteX9" fmla="*/ 1403648 w 9330444"/>
              <a:gd name="connsiteY9" fmla="*/ 576065 h 2144238"/>
              <a:gd name="connsiteX10" fmla="*/ 1079612 w 9330444"/>
              <a:gd name="connsiteY10" fmla="*/ 648072 h 2144238"/>
              <a:gd name="connsiteX11" fmla="*/ 683568 w 9330444"/>
              <a:gd name="connsiteY11" fmla="*/ 1908212 h 2144238"/>
              <a:gd name="connsiteX12" fmla="*/ 0 w 9330444"/>
              <a:gd name="connsiteY12" fmla="*/ 1986219 h 2144238"/>
              <a:gd name="connsiteX0" fmla="*/ 9144000 w 9330444"/>
              <a:gd name="connsiteY0" fmla="*/ 2058226 h 2144238"/>
              <a:gd name="connsiteX1" fmla="*/ 8856476 w 9330444"/>
              <a:gd name="connsiteY1" fmla="*/ 2100231 h 2144238"/>
              <a:gd name="connsiteX2" fmla="*/ 6300192 w 9330444"/>
              <a:gd name="connsiteY2" fmla="*/ 1908212 h 2144238"/>
              <a:gd name="connsiteX3" fmla="*/ 5508104 w 9330444"/>
              <a:gd name="connsiteY3" fmla="*/ 684077 h 2144238"/>
              <a:gd name="connsiteX4" fmla="*/ 4608004 w 9330444"/>
              <a:gd name="connsiteY4" fmla="*/ 576064 h 2144238"/>
              <a:gd name="connsiteX5" fmla="*/ 3959932 w 9330444"/>
              <a:gd name="connsiteY5" fmla="*/ 1764196 h 2144238"/>
              <a:gd name="connsiteX6" fmla="*/ 2987824 w 9330444"/>
              <a:gd name="connsiteY6" fmla="*/ 1620180 h 2144238"/>
              <a:gd name="connsiteX7" fmla="*/ 2375756 w 9330444"/>
              <a:gd name="connsiteY7" fmla="*/ 360040 h 2144238"/>
              <a:gd name="connsiteX8" fmla="*/ 1763688 w 9330444"/>
              <a:gd name="connsiteY8" fmla="*/ 36004 h 2144238"/>
              <a:gd name="connsiteX9" fmla="*/ 1403648 w 9330444"/>
              <a:gd name="connsiteY9" fmla="*/ 576065 h 2144238"/>
              <a:gd name="connsiteX10" fmla="*/ 1079612 w 9330444"/>
              <a:gd name="connsiteY10" fmla="*/ 1044117 h 2144238"/>
              <a:gd name="connsiteX11" fmla="*/ 683568 w 9330444"/>
              <a:gd name="connsiteY11" fmla="*/ 1908212 h 2144238"/>
              <a:gd name="connsiteX12" fmla="*/ 0 w 9330444"/>
              <a:gd name="connsiteY12" fmla="*/ 1986219 h 2144238"/>
              <a:gd name="connsiteX0" fmla="*/ 9144000 w 9330444"/>
              <a:gd name="connsiteY0" fmla="*/ 2052225 h 2138237"/>
              <a:gd name="connsiteX1" fmla="*/ 8856476 w 9330444"/>
              <a:gd name="connsiteY1" fmla="*/ 2094230 h 2138237"/>
              <a:gd name="connsiteX2" fmla="*/ 6300192 w 9330444"/>
              <a:gd name="connsiteY2" fmla="*/ 1902211 h 2138237"/>
              <a:gd name="connsiteX3" fmla="*/ 5508104 w 9330444"/>
              <a:gd name="connsiteY3" fmla="*/ 678076 h 2138237"/>
              <a:gd name="connsiteX4" fmla="*/ 4608004 w 9330444"/>
              <a:gd name="connsiteY4" fmla="*/ 570063 h 2138237"/>
              <a:gd name="connsiteX5" fmla="*/ 3959932 w 9330444"/>
              <a:gd name="connsiteY5" fmla="*/ 1758195 h 2138237"/>
              <a:gd name="connsiteX6" fmla="*/ 2987824 w 9330444"/>
              <a:gd name="connsiteY6" fmla="*/ 1614179 h 2138237"/>
              <a:gd name="connsiteX7" fmla="*/ 2303748 w 9330444"/>
              <a:gd name="connsiteY7" fmla="*/ 750084 h 2138237"/>
              <a:gd name="connsiteX8" fmla="*/ 1763688 w 9330444"/>
              <a:gd name="connsiteY8" fmla="*/ 30003 h 2138237"/>
              <a:gd name="connsiteX9" fmla="*/ 1403648 w 9330444"/>
              <a:gd name="connsiteY9" fmla="*/ 570064 h 2138237"/>
              <a:gd name="connsiteX10" fmla="*/ 1079612 w 9330444"/>
              <a:gd name="connsiteY10" fmla="*/ 1038116 h 2138237"/>
              <a:gd name="connsiteX11" fmla="*/ 683568 w 9330444"/>
              <a:gd name="connsiteY11" fmla="*/ 1902211 h 2138237"/>
              <a:gd name="connsiteX12" fmla="*/ 0 w 9330444"/>
              <a:gd name="connsiteY12" fmla="*/ 1980218 h 2138237"/>
              <a:gd name="connsiteX0" fmla="*/ 9144000 w 9330444"/>
              <a:gd name="connsiteY0" fmla="*/ 2034223 h 2120235"/>
              <a:gd name="connsiteX1" fmla="*/ 8856476 w 9330444"/>
              <a:gd name="connsiteY1" fmla="*/ 2076228 h 2120235"/>
              <a:gd name="connsiteX2" fmla="*/ 6300192 w 9330444"/>
              <a:gd name="connsiteY2" fmla="*/ 1884209 h 2120235"/>
              <a:gd name="connsiteX3" fmla="*/ 5508104 w 9330444"/>
              <a:gd name="connsiteY3" fmla="*/ 660074 h 2120235"/>
              <a:gd name="connsiteX4" fmla="*/ 4608004 w 9330444"/>
              <a:gd name="connsiteY4" fmla="*/ 552061 h 2120235"/>
              <a:gd name="connsiteX5" fmla="*/ 3959932 w 9330444"/>
              <a:gd name="connsiteY5" fmla="*/ 1740193 h 2120235"/>
              <a:gd name="connsiteX6" fmla="*/ 2987824 w 9330444"/>
              <a:gd name="connsiteY6" fmla="*/ 1596177 h 2120235"/>
              <a:gd name="connsiteX7" fmla="*/ 2303748 w 9330444"/>
              <a:gd name="connsiteY7" fmla="*/ 732082 h 2120235"/>
              <a:gd name="connsiteX8" fmla="*/ 1763688 w 9330444"/>
              <a:gd name="connsiteY8" fmla="*/ 12001 h 2120235"/>
              <a:gd name="connsiteX9" fmla="*/ 1331640 w 9330444"/>
              <a:gd name="connsiteY9" fmla="*/ 804090 h 2120235"/>
              <a:gd name="connsiteX10" fmla="*/ 1079612 w 9330444"/>
              <a:gd name="connsiteY10" fmla="*/ 1020114 h 2120235"/>
              <a:gd name="connsiteX11" fmla="*/ 683568 w 9330444"/>
              <a:gd name="connsiteY11" fmla="*/ 1884209 h 2120235"/>
              <a:gd name="connsiteX12" fmla="*/ 0 w 9330444"/>
              <a:gd name="connsiteY12" fmla="*/ 1962216 h 2120235"/>
              <a:gd name="connsiteX0" fmla="*/ 9144000 w 9330444"/>
              <a:gd name="connsiteY0" fmla="*/ 2028223 h 2114235"/>
              <a:gd name="connsiteX1" fmla="*/ 8856476 w 9330444"/>
              <a:gd name="connsiteY1" fmla="*/ 2070228 h 2114235"/>
              <a:gd name="connsiteX2" fmla="*/ 6300192 w 9330444"/>
              <a:gd name="connsiteY2" fmla="*/ 1878209 h 2114235"/>
              <a:gd name="connsiteX3" fmla="*/ 5508104 w 9330444"/>
              <a:gd name="connsiteY3" fmla="*/ 654074 h 2114235"/>
              <a:gd name="connsiteX4" fmla="*/ 4608004 w 9330444"/>
              <a:gd name="connsiteY4" fmla="*/ 546061 h 2114235"/>
              <a:gd name="connsiteX5" fmla="*/ 3959932 w 9330444"/>
              <a:gd name="connsiteY5" fmla="*/ 1734193 h 2114235"/>
              <a:gd name="connsiteX6" fmla="*/ 2987824 w 9330444"/>
              <a:gd name="connsiteY6" fmla="*/ 1590177 h 2114235"/>
              <a:gd name="connsiteX7" fmla="*/ 2303748 w 9330444"/>
              <a:gd name="connsiteY7" fmla="*/ 726082 h 2114235"/>
              <a:gd name="connsiteX8" fmla="*/ 1763688 w 9330444"/>
              <a:gd name="connsiteY8" fmla="*/ 6001 h 2114235"/>
              <a:gd name="connsiteX9" fmla="*/ 1691680 w 9330444"/>
              <a:gd name="connsiteY9" fmla="*/ 690078 h 2114235"/>
              <a:gd name="connsiteX10" fmla="*/ 1331640 w 9330444"/>
              <a:gd name="connsiteY10" fmla="*/ 798090 h 2114235"/>
              <a:gd name="connsiteX11" fmla="*/ 1079612 w 9330444"/>
              <a:gd name="connsiteY11" fmla="*/ 1014114 h 2114235"/>
              <a:gd name="connsiteX12" fmla="*/ 683568 w 9330444"/>
              <a:gd name="connsiteY12" fmla="*/ 1878209 h 2114235"/>
              <a:gd name="connsiteX13" fmla="*/ 0 w 9330444"/>
              <a:gd name="connsiteY13" fmla="*/ 1956216 h 2114235"/>
              <a:gd name="connsiteX0" fmla="*/ 9144000 w 9330444"/>
              <a:gd name="connsiteY0" fmla="*/ 2034223 h 2120235"/>
              <a:gd name="connsiteX1" fmla="*/ 8856476 w 9330444"/>
              <a:gd name="connsiteY1" fmla="*/ 2076228 h 2120235"/>
              <a:gd name="connsiteX2" fmla="*/ 6300192 w 9330444"/>
              <a:gd name="connsiteY2" fmla="*/ 1884209 h 2120235"/>
              <a:gd name="connsiteX3" fmla="*/ 5508104 w 9330444"/>
              <a:gd name="connsiteY3" fmla="*/ 660074 h 2120235"/>
              <a:gd name="connsiteX4" fmla="*/ 4608004 w 9330444"/>
              <a:gd name="connsiteY4" fmla="*/ 552061 h 2120235"/>
              <a:gd name="connsiteX5" fmla="*/ 3959932 w 9330444"/>
              <a:gd name="connsiteY5" fmla="*/ 1740193 h 2120235"/>
              <a:gd name="connsiteX6" fmla="*/ 2987824 w 9330444"/>
              <a:gd name="connsiteY6" fmla="*/ 1596177 h 2120235"/>
              <a:gd name="connsiteX7" fmla="*/ 2303748 w 9330444"/>
              <a:gd name="connsiteY7" fmla="*/ 732082 h 2120235"/>
              <a:gd name="connsiteX8" fmla="*/ 1763688 w 9330444"/>
              <a:gd name="connsiteY8" fmla="*/ 12001 h 2120235"/>
              <a:gd name="connsiteX9" fmla="*/ 1331640 w 9330444"/>
              <a:gd name="connsiteY9" fmla="*/ 804090 h 2120235"/>
              <a:gd name="connsiteX10" fmla="*/ 1079612 w 9330444"/>
              <a:gd name="connsiteY10" fmla="*/ 1020114 h 2120235"/>
              <a:gd name="connsiteX11" fmla="*/ 683568 w 9330444"/>
              <a:gd name="connsiteY11" fmla="*/ 1884209 h 2120235"/>
              <a:gd name="connsiteX12" fmla="*/ 0 w 9330444"/>
              <a:gd name="connsiteY12" fmla="*/ 1962216 h 2120235"/>
              <a:gd name="connsiteX0" fmla="*/ 9144000 w 9330444"/>
              <a:gd name="connsiteY0" fmla="*/ 1662182 h 1748194"/>
              <a:gd name="connsiteX1" fmla="*/ 8856476 w 9330444"/>
              <a:gd name="connsiteY1" fmla="*/ 1704187 h 1748194"/>
              <a:gd name="connsiteX2" fmla="*/ 6300192 w 9330444"/>
              <a:gd name="connsiteY2" fmla="*/ 1512168 h 1748194"/>
              <a:gd name="connsiteX3" fmla="*/ 5508104 w 9330444"/>
              <a:gd name="connsiteY3" fmla="*/ 288033 h 1748194"/>
              <a:gd name="connsiteX4" fmla="*/ 4608004 w 9330444"/>
              <a:gd name="connsiteY4" fmla="*/ 180020 h 1748194"/>
              <a:gd name="connsiteX5" fmla="*/ 3959932 w 9330444"/>
              <a:gd name="connsiteY5" fmla="*/ 1368152 h 1748194"/>
              <a:gd name="connsiteX6" fmla="*/ 2987824 w 9330444"/>
              <a:gd name="connsiteY6" fmla="*/ 1224136 h 1748194"/>
              <a:gd name="connsiteX7" fmla="*/ 2303748 w 9330444"/>
              <a:gd name="connsiteY7" fmla="*/ 360041 h 1748194"/>
              <a:gd name="connsiteX8" fmla="*/ 1763688 w 9330444"/>
              <a:gd name="connsiteY8" fmla="*/ 144017 h 1748194"/>
              <a:gd name="connsiteX9" fmla="*/ 1331640 w 9330444"/>
              <a:gd name="connsiteY9" fmla="*/ 432049 h 1748194"/>
              <a:gd name="connsiteX10" fmla="*/ 1079612 w 9330444"/>
              <a:gd name="connsiteY10" fmla="*/ 648073 h 1748194"/>
              <a:gd name="connsiteX11" fmla="*/ 683568 w 9330444"/>
              <a:gd name="connsiteY11" fmla="*/ 1512168 h 1748194"/>
              <a:gd name="connsiteX12" fmla="*/ 0 w 9330444"/>
              <a:gd name="connsiteY12" fmla="*/ 1590175 h 1748194"/>
              <a:gd name="connsiteX0" fmla="*/ 9144000 w 9330444"/>
              <a:gd name="connsiteY0" fmla="*/ 1662182 h 1748194"/>
              <a:gd name="connsiteX1" fmla="*/ 8856476 w 9330444"/>
              <a:gd name="connsiteY1" fmla="*/ 1704187 h 1748194"/>
              <a:gd name="connsiteX2" fmla="*/ 6300192 w 9330444"/>
              <a:gd name="connsiteY2" fmla="*/ 1512168 h 1748194"/>
              <a:gd name="connsiteX3" fmla="*/ 5508104 w 9330444"/>
              <a:gd name="connsiteY3" fmla="*/ 288033 h 1748194"/>
              <a:gd name="connsiteX4" fmla="*/ 4608004 w 9330444"/>
              <a:gd name="connsiteY4" fmla="*/ 180020 h 1748194"/>
              <a:gd name="connsiteX5" fmla="*/ 3959932 w 9330444"/>
              <a:gd name="connsiteY5" fmla="*/ 1368152 h 1748194"/>
              <a:gd name="connsiteX6" fmla="*/ 2987824 w 9330444"/>
              <a:gd name="connsiteY6" fmla="*/ 1224136 h 1748194"/>
              <a:gd name="connsiteX7" fmla="*/ 2303748 w 9330444"/>
              <a:gd name="connsiteY7" fmla="*/ 360041 h 1748194"/>
              <a:gd name="connsiteX8" fmla="*/ 1763688 w 9330444"/>
              <a:gd name="connsiteY8" fmla="*/ 144017 h 1748194"/>
              <a:gd name="connsiteX9" fmla="*/ 1079612 w 9330444"/>
              <a:gd name="connsiteY9" fmla="*/ 648073 h 1748194"/>
              <a:gd name="connsiteX10" fmla="*/ 683568 w 9330444"/>
              <a:gd name="connsiteY10" fmla="*/ 1512168 h 1748194"/>
              <a:gd name="connsiteX11" fmla="*/ 0 w 9330444"/>
              <a:gd name="connsiteY11" fmla="*/ 1590175 h 1748194"/>
              <a:gd name="connsiteX0" fmla="*/ 9144000 w 9330444"/>
              <a:gd name="connsiteY0" fmla="*/ 1662182 h 1748194"/>
              <a:gd name="connsiteX1" fmla="*/ 8856476 w 9330444"/>
              <a:gd name="connsiteY1" fmla="*/ 1704187 h 1748194"/>
              <a:gd name="connsiteX2" fmla="*/ 6300192 w 9330444"/>
              <a:gd name="connsiteY2" fmla="*/ 1512168 h 1748194"/>
              <a:gd name="connsiteX3" fmla="*/ 5508104 w 9330444"/>
              <a:gd name="connsiteY3" fmla="*/ 288033 h 1748194"/>
              <a:gd name="connsiteX4" fmla="*/ 4608004 w 9330444"/>
              <a:gd name="connsiteY4" fmla="*/ 180020 h 1748194"/>
              <a:gd name="connsiteX5" fmla="*/ 3959932 w 9330444"/>
              <a:gd name="connsiteY5" fmla="*/ 1368152 h 1748194"/>
              <a:gd name="connsiteX6" fmla="*/ 2987824 w 9330444"/>
              <a:gd name="connsiteY6" fmla="*/ 1224136 h 1748194"/>
              <a:gd name="connsiteX7" fmla="*/ 2303748 w 9330444"/>
              <a:gd name="connsiteY7" fmla="*/ 360041 h 1748194"/>
              <a:gd name="connsiteX8" fmla="*/ 1763688 w 9330444"/>
              <a:gd name="connsiteY8" fmla="*/ 144017 h 1748194"/>
              <a:gd name="connsiteX9" fmla="*/ 1079612 w 9330444"/>
              <a:gd name="connsiteY9" fmla="*/ 972108 h 1748194"/>
              <a:gd name="connsiteX10" fmla="*/ 683568 w 9330444"/>
              <a:gd name="connsiteY10" fmla="*/ 1512168 h 1748194"/>
              <a:gd name="connsiteX11" fmla="*/ 0 w 9330444"/>
              <a:gd name="connsiteY11" fmla="*/ 1590175 h 1748194"/>
              <a:gd name="connsiteX0" fmla="*/ 9144000 w 9330444"/>
              <a:gd name="connsiteY0" fmla="*/ 1662182 h 1748194"/>
              <a:gd name="connsiteX1" fmla="*/ 8856476 w 9330444"/>
              <a:gd name="connsiteY1" fmla="*/ 1704187 h 1748194"/>
              <a:gd name="connsiteX2" fmla="*/ 6300192 w 9330444"/>
              <a:gd name="connsiteY2" fmla="*/ 1512168 h 1748194"/>
              <a:gd name="connsiteX3" fmla="*/ 5508104 w 9330444"/>
              <a:gd name="connsiteY3" fmla="*/ 288033 h 1748194"/>
              <a:gd name="connsiteX4" fmla="*/ 4608004 w 9330444"/>
              <a:gd name="connsiteY4" fmla="*/ 180020 h 1748194"/>
              <a:gd name="connsiteX5" fmla="*/ 3959932 w 9330444"/>
              <a:gd name="connsiteY5" fmla="*/ 1368152 h 1748194"/>
              <a:gd name="connsiteX6" fmla="*/ 2987824 w 9330444"/>
              <a:gd name="connsiteY6" fmla="*/ 1224136 h 1748194"/>
              <a:gd name="connsiteX7" fmla="*/ 2303748 w 9330444"/>
              <a:gd name="connsiteY7" fmla="*/ 360041 h 1748194"/>
              <a:gd name="connsiteX8" fmla="*/ 1763688 w 9330444"/>
              <a:gd name="connsiteY8" fmla="*/ 576064 h 1748194"/>
              <a:gd name="connsiteX9" fmla="*/ 1079612 w 9330444"/>
              <a:gd name="connsiteY9" fmla="*/ 972108 h 1748194"/>
              <a:gd name="connsiteX10" fmla="*/ 683568 w 9330444"/>
              <a:gd name="connsiteY10" fmla="*/ 1512168 h 1748194"/>
              <a:gd name="connsiteX11" fmla="*/ 0 w 9330444"/>
              <a:gd name="connsiteY11" fmla="*/ 1590175 h 1748194"/>
              <a:gd name="connsiteX0" fmla="*/ 9144000 w 9330444"/>
              <a:gd name="connsiteY0" fmla="*/ 1662182 h 1748194"/>
              <a:gd name="connsiteX1" fmla="*/ 8856476 w 9330444"/>
              <a:gd name="connsiteY1" fmla="*/ 1704187 h 1748194"/>
              <a:gd name="connsiteX2" fmla="*/ 6300192 w 9330444"/>
              <a:gd name="connsiteY2" fmla="*/ 1512168 h 1748194"/>
              <a:gd name="connsiteX3" fmla="*/ 5508104 w 9330444"/>
              <a:gd name="connsiteY3" fmla="*/ 288033 h 1748194"/>
              <a:gd name="connsiteX4" fmla="*/ 4608004 w 9330444"/>
              <a:gd name="connsiteY4" fmla="*/ 180020 h 1748194"/>
              <a:gd name="connsiteX5" fmla="*/ 3959932 w 9330444"/>
              <a:gd name="connsiteY5" fmla="*/ 1368152 h 1748194"/>
              <a:gd name="connsiteX6" fmla="*/ 2987824 w 9330444"/>
              <a:gd name="connsiteY6" fmla="*/ 1224136 h 1748194"/>
              <a:gd name="connsiteX7" fmla="*/ 2303748 w 9330444"/>
              <a:gd name="connsiteY7" fmla="*/ 432048 h 1748194"/>
              <a:gd name="connsiteX8" fmla="*/ 1763688 w 9330444"/>
              <a:gd name="connsiteY8" fmla="*/ 576064 h 1748194"/>
              <a:gd name="connsiteX9" fmla="*/ 1079612 w 9330444"/>
              <a:gd name="connsiteY9" fmla="*/ 972108 h 1748194"/>
              <a:gd name="connsiteX10" fmla="*/ 683568 w 9330444"/>
              <a:gd name="connsiteY10" fmla="*/ 1512168 h 1748194"/>
              <a:gd name="connsiteX11" fmla="*/ 0 w 9330444"/>
              <a:gd name="connsiteY11" fmla="*/ 1590175 h 174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30444" h="1748194">
                <a:moveTo>
                  <a:pt x="9144000" y="1662182"/>
                </a:moveTo>
                <a:cubicBezTo>
                  <a:pt x="9137586" y="1668038"/>
                  <a:pt x="9330444" y="1729189"/>
                  <a:pt x="8856476" y="1704187"/>
                </a:cubicBezTo>
                <a:cubicBezTo>
                  <a:pt x="8382508" y="1679185"/>
                  <a:pt x="6858254" y="1748194"/>
                  <a:pt x="6300192" y="1512168"/>
                </a:cubicBezTo>
                <a:cubicBezTo>
                  <a:pt x="5742130" y="1276142"/>
                  <a:pt x="5790135" y="510058"/>
                  <a:pt x="5508104" y="288033"/>
                </a:cubicBezTo>
                <a:cubicBezTo>
                  <a:pt x="5226073" y="66008"/>
                  <a:pt x="4866033" y="0"/>
                  <a:pt x="4608004" y="180020"/>
                </a:cubicBezTo>
                <a:cubicBezTo>
                  <a:pt x="4349975" y="360040"/>
                  <a:pt x="4229962" y="1194133"/>
                  <a:pt x="3959932" y="1368152"/>
                </a:cubicBezTo>
                <a:cubicBezTo>
                  <a:pt x="3689902" y="1542171"/>
                  <a:pt x="3263855" y="1380153"/>
                  <a:pt x="2987824" y="1224136"/>
                </a:cubicBezTo>
                <a:cubicBezTo>
                  <a:pt x="2711793" y="1068119"/>
                  <a:pt x="2507771" y="540060"/>
                  <a:pt x="2303748" y="432048"/>
                </a:cubicBezTo>
                <a:cubicBezTo>
                  <a:pt x="2099725" y="324036"/>
                  <a:pt x="1967711" y="486054"/>
                  <a:pt x="1763688" y="576064"/>
                </a:cubicBezTo>
                <a:cubicBezTo>
                  <a:pt x="1559665" y="666074"/>
                  <a:pt x="1259632" y="816091"/>
                  <a:pt x="1079612" y="972108"/>
                </a:cubicBezTo>
                <a:cubicBezTo>
                  <a:pt x="899592" y="1128125"/>
                  <a:pt x="863503" y="1409157"/>
                  <a:pt x="683568" y="1512168"/>
                </a:cubicBezTo>
                <a:cubicBezTo>
                  <a:pt x="503633" y="1615179"/>
                  <a:pt x="99181" y="1585337"/>
                  <a:pt x="0" y="159017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55876" y="2348880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Left Arrow 39"/>
          <p:cNvSpPr/>
          <p:nvPr/>
        </p:nvSpPr>
        <p:spPr>
          <a:xfrm rot="12872534" flipV="1">
            <a:off x="4584383" y="3251769"/>
            <a:ext cx="2575370" cy="824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2108815">
            <a:off x="5365124" y="2921307"/>
            <a:ext cx="96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2245 MHz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8980410">
            <a:off x="1578052" y="3070707"/>
            <a:ext cx="106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2345 MHz</a:t>
            </a:r>
            <a:endParaRPr lang="en-US" sz="1400" dirty="0"/>
          </a:p>
        </p:txBody>
      </p:sp>
      <p:sp>
        <p:nvSpPr>
          <p:cNvPr id="42" name="Left Arrow 41"/>
          <p:cNvSpPr/>
          <p:nvPr/>
        </p:nvSpPr>
        <p:spPr>
          <a:xfrm rot="8299333">
            <a:off x="1039491" y="3352344"/>
            <a:ext cx="2300166" cy="105108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11560" y="656692"/>
            <a:ext cx="756084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A “Satellite Repeater” provides great range.</a:t>
            </a:r>
            <a:endParaRPr lang="en-US" sz="32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480212" y="447311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Satellite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Radio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539552" y="4329100"/>
            <a:ext cx="3024336" cy="1484784"/>
          </a:xfrm>
          <a:prstGeom prst="wedgeRoundRectCallout">
            <a:avLst>
              <a:gd name="adj1" fmla="val 66396"/>
              <a:gd name="adj2" fmla="val -161326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 22,223 miles and 7,000 mph a satellite will match the rotational speed of the earth and be stationary relative to the ground.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7560332" y="4185084"/>
            <a:ext cx="554247" cy="1154249"/>
            <a:chOff x="7560332" y="4185084"/>
            <a:chExt cx="554247" cy="1154249"/>
          </a:xfrm>
        </p:grpSpPr>
        <p:pic>
          <p:nvPicPr>
            <p:cNvPr id="1029" name="Picture 5" descr="C:\Users\TomMahon\AppData\Local\Microsoft\Windows\Temporary Internet Files\Content.IE5\UV6TQA7D\MC900056771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4365104"/>
              <a:ext cx="518243" cy="974229"/>
            </a:xfrm>
            <a:prstGeom prst="rect">
              <a:avLst/>
            </a:prstGeom>
            <a:noFill/>
          </p:spPr>
        </p:pic>
        <p:pic>
          <p:nvPicPr>
            <p:cNvPr id="4" name="Picture 6" descr="XTS 2500 Digital Portable Radio"/>
            <p:cNvPicPr>
              <a:picLocks noChangeAspect="1" noChangeArrowheads="1"/>
            </p:cNvPicPr>
            <p:nvPr/>
          </p:nvPicPr>
          <p:blipFill>
            <a:blip r:embed="rId4" cstate="print"/>
            <a:srcRect l="36166" r="34668"/>
            <a:stretch>
              <a:fillRect/>
            </a:stretch>
          </p:blipFill>
          <p:spPr bwMode="auto">
            <a:xfrm>
              <a:off x="7560332" y="4185084"/>
              <a:ext cx="117014" cy="401195"/>
            </a:xfrm>
            <a:prstGeom prst="rect">
              <a:avLst/>
            </a:prstGeom>
            <a:noFill/>
          </p:spPr>
        </p:pic>
      </p:grpSp>
      <p:pic>
        <p:nvPicPr>
          <p:cNvPr id="2051" name="Picture 3" descr="C:\Users\TomMahon\AppData\Local\Microsoft\Windows\Temporary Internet Files\Content.IE5\UV6TQA7D\MC9003514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640969">
            <a:off x="3438248" y="1428935"/>
            <a:ext cx="927476" cy="85258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87524" y="357301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Earth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287524" y="5517232"/>
            <a:ext cx="8640960" cy="764704"/>
          </a:xfrm>
          <a:prstGeom prst="wedgeRoundRectCallout">
            <a:avLst>
              <a:gd name="adj1" fmla="val -23856"/>
              <a:gd name="adj2" fmla="val -49187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coverage area of a geostationary satellite can be an entire continent and the surrounding oceans.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6120172" y="1448780"/>
            <a:ext cx="2772816" cy="1512168"/>
          </a:xfrm>
          <a:prstGeom prst="wedgeRoundRectCallout">
            <a:avLst>
              <a:gd name="adj1" fmla="val -115651"/>
              <a:gd name="adj2" fmla="val -40202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Because satellites are so expensive, they are packed with multiple repeaters that serve a wide range of customers. 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527884" y="3537012"/>
            <a:ext cx="2916324" cy="1260140"/>
          </a:xfrm>
          <a:prstGeom prst="wedgeRoundRectCallout">
            <a:avLst>
              <a:gd name="adj1" fmla="val 80736"/>
              <a:gd name="adj2" fmla="val 8705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Some customers are stationary (Satellite TV and long distance telephone); others may be mobile.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32" grpId="0"/>
      <p:bldP spid="35" grpId="0" animBg="1"/>
      <p:bldP spid="35" grpId="1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Networks . . .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252" cy="2224844"/>
          </a:xfrm>
        </p:spPr>
        <p:txBody>
          <a:bodyPr wrap="square"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Combining the building blocks provides the features and coverage area required.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Complexity, User Experience, and Cost are traded in the design of a radio system.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7704" y="3933056"/>
            <a:ext cx="5394828" cy="2448272"/>
            <a:chOff x="1907704" y="3933056"/>
            <a:chExt cx="5394828" cy="2448272"/>
          </a:xfrm>
        </p:grpSpPr>
        <p:sp>
          <p:nvSpPr>
            <p:cNvPr id="36" name="Right Arrow 35"/>
            <p:cNvSpPr/>
            <p:nvPr/>
          </p:nvSpPr>
          <p:spPr>
            <a:xfrm>
              <a:off x="2411760" y="5805264"/>
              <a:ext cx="4320480" cy="576064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Technical Complexity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16200000">
              <a:off x="5858618" y="4806678"/>
              <a:ext cx="2317536" cy="570292"/>
            </a:xfrm>
            <a:prstGeom prst="rightArrow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Cost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rot="16200000">
              <a:off x="1664152" y="5508756"/>
              <a:ext cx="1057396" cy="570292"/>
            </a:xfrm>
            <a:prstGeom prst="rightArrow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Cost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20226772">
              <a:off x="2184112" y="4693165"/>
              <a:ext cx="4837071" cy="621537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Difficult                  USER EXPERIENCE               Easy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0" y="2672916"/>
            <a:ext cx="3024336" cy="266429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43708" y="1916832"/>
            <a:ext cx="3024336" cy="266429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9664" y="2132856"/>
            <a:ext cx="3024336" cy="2664296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1980" y="1736812"/>
            <a:ext cx="3024336" cy="266429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59832" y="328498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23828" y="2528900"/>
            <a:ext cx="504056" cy="786477"/>
            <a:chOff x="5904148" y="1952836"/>
            <a:chExt cx="661076" cy="1002501"/>
          </a:xfrm>
        </p:grpSpPr>
        <p:pic>
          <p:nvPicPr>
            <p:cNvPr id="8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9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359532" y="411307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5" name="Group 6"/>
          <p:cNvGrpSpPr/>
          <p:nvPr/>
        </p:nvGrpSpPr>
        <p:grpSpPr>
          <a:xfrm>
            <a:off x="503548" y="3320988"/>
            <a:ext cx="504056" cy="786477"/>
            <a:chOff x="5904148" y="1952836"/>
            <a:chExt cx="661076" cy="1002501"/>
          </a:xfrm>
        </p:grpSpPr>
        <p:pic>
          <p:nvPicPr>
            <p:cNvPr id="1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1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5184068" y="303295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5436096" y="2276872"/>
            <a:ext cx="504056" cy="786477"/>
            <a:chOff x="5904148" y="1952836"/>
            <a:chExt cx="661076" cy="1002501"/>
          </a:xfrm>
        </p:grpSpPr>
        <p:pic>
          <p:nvPicPr>
            <p:cNvPr id="21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2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7704348" y="339299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5" name="Group 6"/>
          <p:cNvGrpSpPr/>
          <p:nvPr/>
        </p:nvGrpSpPr>
        <p:grpSpPr>
          <a:xfrm>
            <a:off x="7848364" y="2636912"/>
            <a:ext cx="504056" cy="786477"/>
            <a:chOff x="5904148" y="1952836"/>
            <a:chExt cx="661076" cy="1002501"/>
          </a:xfrm>
        </p:grpSpPr>
        <p:pic>
          <p:nvPicPr>
            <p:cNvPr id="2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791580" y="5661248"/>
            <a:ext cx="1368150" cy="625439"/>
            <a:chOff x="4788024" y="5661248"/>
            <a:chExt cx="1332146" cy="589435"/>
          </a:xfrm>
        </p:grpSpPr>
        <p:pic>
          <p:nvPicPr>
            <p:cNvPr id="29" name="Picture 2" descr="C:\Users\TomMahon\AppData\Local\Microsoft\Windows\Temporary Internet Files\Content.IE5\RFGQJLEA\MC900324804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5661248"/>
              <a:ext cx="587382" cy="589435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5328082" y="5769259"/>
              <a:ext cx="792088" cy="4350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Dispatch Console</a:t>
              </a:r>
              <a:endParaRPr lang="en-US" sz="1200" b="1" dirty="0"/>
            </a:p>
          </p:txBody>
        </p:sp>
      </p:grpSp>
      <p:pic>
        <p:nvPicPr>
          <p:cNvPr id="3075" name="Picture 3" descr="C:\Users\TomMahon\AppData\Local\Microsoft\Windows\Temporary Internet Files\Content.IE5\JMX6DU34\MC9004336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53036"/>
            <a:ext cx="881243" cy="404254"/>
          </a:xfrm>
          <a:prstGeom prst="rect">
            <a:avLst/>
          </a:prstGeom>
          <a:noFill/>
        </p:spPr>
      </p:pic>
      <p:sp>
        <p:nvSpPr>
          <p:cNvPr id="34" name="Lightning Bolt 33"/>
          <p:cNvSpPr/>
          <p:nvPr/>
        </p:nvSpPr>
        <p:spPr>
          <a:xfrm rot="20479586">
            <a:off x="967964" y="2880841"/>
            <a:ext cx="2272759" cy="147468"/>
          </a:xfrm>
          <a:prstGeom prst="lightningBol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0669557">
            <a:off x="1245376" y="2647329"/>
            <a:ext cx="137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Microwave</a:t>
            </a:r>
            <a:endParaRPr lang="en-US" dirty="0"/>
          </a:p>
        </p:txBody>
      </p:sp>
      <p:sp>
        <p:nvSpPr>
          <p:cNvPr id="36" name="Lightning Bolt 35"/>
          <p:cNvSpPr/>
          <p:nvPr/>
        </p:nvSpPr>
        <p:spPr>
          <a:xfrm rot="21148829">
            <a:off x="3525683" y="2382038"/>
            <a:ext cx="2164641" cy="108617"/>
          </a:xfrm>
          <a:prstGeom prst="lightningBol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21350129">
            <a:off x="3863511" y="2038392"/>
            <a:ext cx="137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Microwave</a:t>
            </a:r>
            <a:endParaRPr lang="en-US" dirty="0"/>
          </a:p>
        </p:txBody>
      </p:sp>
      <p:sp>
        <p:nvSpPr>
          <p:cNvPr id="38" name="Lightning Bolt 37"/>
          <p:cNvSpPr/>
          <p:nvPr/>
        </p:nvSpPr>
        <p:spPr>
          <a:xfrm rot="250117">
            <a:off x="5975426" y="2444112"/>
            <a:ext cx="2132218" cy="160059"/>
          </a:xfrm>
          <a:prstGeom prst="lightningBol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423207">
            <a:off x="6464848" y="2149703"/>
            <a:ext cx="137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Microwave</a:t>
            </a:r>
            <a:endParaRPr lang="en-US" dirty="0"/>
          </a:p>
        </p:txBody>
      </p:sp>
      <p:pic>
        <p:nvPicPr>
          <p:cNvPr id="3076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2455">
            <a:off x="2003702" y="4163854"/>
            <a:ext cx="865481" cy="448628"/>
          </a:xfrm>
          <a:prstGeom prst="rect">
            <a:avLst/>
          </a:prstGeom>
          <a:noFill/>
        </p:spPr>
      </p:pic>
      <p:sp>
        <p:nvSpPr>
          <p:cNvPr id="45" name="Freeform 44"/>
          <p:cNvSpPr/>
          <p:nvPr/>
        </p:nvSpPr>
        <p:spPr>
          <a:xfrm>
            <a:off x="-299718" y="4077073"/>
            <a:ext cx="2288257" cy="1656184"/>
          </a:xfrm>
          <a:custGeom>
            <a:avLst/>
            <a:gdLst>
              <a:gd name="connsiteX0" fmla="*/ 3193143 w 3193143"/>
              <a:gd name="connsiteY0" fmla="*/ 0 h 2714171"/>
              <a:gd name="connsiteX1" fmla="*/ 1277257 w 3193143"/>
              <a:gd name="connsiteY1" fmla="*/ 740228 h 2714171"/>
              <a:gd name="connsiteX2" fmla="*/ 508000 w 3193143"/>
              <a:gd name="connsiteY2" fmla="*/ 2119086 h 2714171"/>
              <a:gd name="connsiteX3" fmla="*/ 0 w 3193143"/>
              <a:gd name="connsiteY3" fmla="*/ 2714171 h 2714171"/>
              <a:gd name="connsiteX0" fmla="*/ 4340219 w 4340219"/>
              <a:gd name="connsiteY0" fmla="*/ 0 h 2384844"/>
              <a:gd name="connsiteX1" fmla="*/ 2424333 w 4340219"/>
              <a:gd name="connsiteY1" fmla="*/ 740228 h 2384844"/>
              <a:gd name="connsiteX2" fmla="*/ 1655076 w 4340219"/>
              <a:gd name="connsiteY2" fmla="*/ 2119086 h 2384844"/>
              <a:gd name="connsiteX3" fmla="*/ 0 w 4340219"/>
              <a:gd name="connsiteY3" fmla="*/ 2334775 h 2384844"/>
              <a:gd name="connsiteX0" fmla="*/ 5161393 w 5161393"/>
              <a:gd name="connsiteY0" fmla="*/ 0 h 2334775"/>
              <a:gd name="connsiteX1" fmla="*/ 3245507 w 5161393"/>
              <a:gd name="connsiteY1" fmla="*/ 740228 h 2334775"/>
              <a:gd name="connsiteX2" fmla="*/ 404055 w 5161393"/>
              <a:gd name="connsiteY2" fmla="*/ 1521142 h 2334775"/>
              <a:gd name="connsiteX3" fmla="*/ 821174 w 5161393"/>
              <a:gd name="connsiteY3" fmla="*/ 2334775 h 2334775"/>
              <a:gd name="connsiteX0" fmla="*/ 5272148 w 5272148"/>
              <a:gd name="connsiteY0" fmla="*/ 0 h 2334775"/>
              <a:gd name="connsiteX1" fmla="*/ 792890 w 5272148"/>
              <a:gd name="connsiteY1" fmla="*/ 1061262 h 2334775"/>
              <a:gd name="connsiteX2" fmla="*/ 514810 w 5272148"/>
              <a:gd name="connsiteY2" fmla="*/ 1521142 h 2334775"/>
              <a:gd name="connsiteX3" fmla="*/ 931929 w 5272148"/>
              <a:gd name="connsiteY3" fmla="*/ 2334775 h 2334775"/>
              <a:gd name="connsiteX0" fmla="*/ 5886239 w 5886239"/>
              <a:gd name="connsiteY0" fmla="*/ 4025 h 2338800"/>
              <a:gd name="connsiteX1" fmla="*/ 746543 w 5886239"/>
              <a:gd name="connsiteY1" fmla="*/ 605407 h 2338800"/>
              <a:gd name="connsiteX2" fmla="*/ 1406981 w 5886239"/>
              <a:gd name="connsiteY2" fmla="*/ 1065287 h 2338800"/>
              <a:gd name="connsiteX3" fmla="*/ 1128901 w 5886239"/>
              <a:gd name="connsiteY3" fmla="*/ 1525167 h 2338800"/>
              <a:gd name="connsiteX4" fmla="*/ 1546020 w 5886239"/>
              <a:gd name="connsiteY4" fmla="*/ 2338800 h 2338800"/>
              <a:gd name="connsiteX0" fmla="*/ 6025279 w 6025279"/>
              <a:gd name="connsiteY0" fmla="*/ 4025 h 2338800"/>
              <a:gd name="connsiteX1" fmla="*/ 885583 w 6025279"/>
              <a:gd name="connsiteY1" fmla="*/ 605407 h 2338800"/>
              <a:gd name="connsiteX2" fmla="*/ 711783 w 6025279"/>
              <a:gd name="connsiteY2" fmla="*/ 1419042 h 2338800"/>
              <a:gd name="connsiteX3" fmla="*/ 1267941 w 6025279"/>
              <a:gd name="connsiteY3" fmla="*/ 1525167 h 2338800"/>
              <a:gd name="connsiteX4" fmla="*/ 1685060 w 6025279"/>
              <a:gd name="connsiteY4" fmla="*/ 2338800 h 2338800"/>
              <a:gd name="connsiteX0" fmla="*/ 5978932 w 5978932"/>
              <a:gd name="connsiteY0" fmla="*/ 4025 h 2338800"/>
              <a:gd name="connsiteX1" fmla="*/ 839236 w 5978932"/>
              <a:gd name="connsiteY1" fmla="*/ 605407 h 2338800"/>
              <a:gd name="connsiteX2" fmla="*/ 943515 w 5978932"/>
              <a:gd name="connsiteY2" fmla="*/ 1312916 h 2338800"/>
              <a:gd name="connsiteX3" fmla="*/ 1221594 w 5978932"/>
              <a:gd name="connsiteY3" fmla="*/ 1525167 h 2338800"/>
              <a:gd name="connsiteX4" fmla="*/ 1638713 w 5978932"/>
              <a:gd name="connsiteY4" fmla="*/ 2338800 h 2338800"/>
              <a:gd name="connsiteX0" fmla="*/ 5926793 w 5926793"/>
              <a:gd name="connsiteY0" fmla="*/ 1685 h 2336460"/>
              <a:gd name="connsiteX1" fmla="*/ 856616 w 5926793"/>
              <a:gd name="connsiteY1" fmla="*/ 496943 h 2336460"/>
              <a:gd name="connsiteX2" fmla="*/ 787097 w 5926793"/>
              <a:gd name="connsiteY2" fmla="*/ 603067 h 2336460"/>
              <a:gd name="connsiteX3" fmla="*/ 891376 w 5926793"/>
              <a:gd name="connsiteY3" fmla="*/ 1310576 h 2336460"/>
              <a:gd name="connsiteX4" fmla="*/ 1169455 w 5926793"/>
              <a:gd name="connsiteY4" fmla="*/ 1522827 h 2336460"/>
              <a:gd name="connsiteX5" fmla="*/ 1586574 w 5926793"/>
              <a:gd name="connsiteY5" fmla="*/ 2336460 h 2336460"/>
              <a:gd name="connsiteX0" fmla="*/ 5949966 w 5949966"/>
              <a:gd name="connsiteY0" fmla="*/ 1685 h 2336460"/>
              <a:gd name="connsiteX1" fmla="*/ 879789 w 5949966"/>
              <a:gd name="connsiteY1" fmla="*/ 496943 h 2336460"/>
              <a:gd name="connsiteX2" fmla="*/ 671230 w 5949966"/>
              <a:gd name="connsiteY2" fmla="*/ 1133699 h 2336460"/>
              <a:gd name="connsiteX3" fmla="*/ 914549 w 5949966"/>
              <a:gd name="connsiteY3" fmla="*/ 1310576 h 2336460"/>
              <a:gd name="connsiteX4" fmla="*/ 1192628 w 5949966"/>
              <a:gd name="connsiteY4" fmla="*/ 1522827 h 2336460"/>
              <a:gd name="connsiteX5" fmla="*/ 1609747 w 5949966"/>
              <a:gd name="connsiteY5" fmla="*/ 2336460 h 2336460"/>
              <a:gd name="connsiteX0" fmla="*/ 5949966 w 5949966"/>
              <a:gd name="connsiteY0" fmla="*/ 1685 h 2336460"/>
              <a:gd name="connsiteX1" fmla="*/ 879789 w 5949966"/>
              <a:gd name="connsiteY1" fmla="*/ 709195 h 2336460"/>
              <a:gd name="connsiteX2" fmla="*/ 671230 w 5949966"/>
              <a:gd name="connsiteY2" fmla="*/ 1133699 h 2336460"/>
              <a:gd name="connsiteX3" fmla="*/ 914549 w 5949966"/>
              <a:gd name="connsiteY3" fmla="*/ 1310576 h 2336460"/>
              <a:gd name="connsiteX4" fmla="*/ 1192628 w 5949966"/>
              <a:gd name="connsiteY4" fmla="*/ 1522827 h 2336460"/>
              <a:gd name="connsiteX5" fmla="*/ 1609747 w 5949966"/>
              <a:gd name="connsiteY5" fmla="*/ 2336460 h 2336460"/>
              <a:gd name="connsiteX0" fmla="*/ 5949966 w 5949966"/>
              <a:gd name="connsiteY0" fmla="*/ 1685 h 2336460"/>
              <a:gd name="connsiteX1" fmla="*/ 879789 w 5949966"/>
              <a:gd name="connsiteY1" fmla="*/ 709195 h 2336460"/>
              <a:gd name="connsiteX2" fmla="*/ 671230 w 5949966"/>
              <a:gd name="connsiteY2" fmla="*/ 1133699 h 2336460"/>
              <a:gd name="connsiteX3" fmla="*/ 914549 w 5949966"/>
              <a:gd name="connsiteY3" fmla="*/ 1310576 h 2336460"/>
              <a:gd name="connsiteX4" fmla="*/ 1644506 w 5949966"/>
              <a:gd name="connsiteY4" fmla="*/ 1664330 h 2336460"/>
              <a:gd name="connsiteX5" fmla="*/ 1609747 w 5949966"/>
              <a:gd name="connsiteY5" fmla="*/ 2336460 h 2336460"/>
              <a:gd name="connsiteX0" fmla="*/ 5949966 w 5949966"/>
              <a:gd name="connsiteY0" fmla="*/ 1685 h 2336462"/>
              <a:gd name="connsiteX1" fmla="*/ 879789 w 5949966"/>
              <a:gd name="connsiteY1" fmla="*/ 709195 h 2336462"/>
              <a:gd name="connsiteX2" fmla="*/ 671230 w 5949966"/>
              <a:gd name="connsiteY2" fmla="*/ 1133699 h 2336462"/>
              <a:gd name="connsiteX3" fmla="*/ 914549 w 5949966"/>
              <a:gd name="connsiteY3" fmla="*/ 1310576 h 2336462"/>
              <a:gd name="connsiteX4" fmla="*/ 1644506 w 5949966"/>
              <a:gd name="connsiteY4" fmla="*/ 1664330 h 2336462"/>
              <a:gd name="connsiteX5" fmla="*/ 2061625 w 5949966"/>
              <a:gd name="connsiteY5" fmla="*/ 2336462 h 2336462"/>
              <a:gd name="connsiteX0" fmla="*/ 5949966 w 5949966"/>
              <a:gd name="connsiteY0" fmla="*/ 1685 h 2336462"/>
              <a:gd name="connsiteX1" fmla="*/ 879789 w 5949966"/>
              <a:gd name="connsiteY1" fmla="*/ 709195 h 2336462"/>
              <a:gd name="connsiteX2" fmla="*/ 671230 w 5949966"/>
              <a:gd name="connsiteY2" fmla="*/ 1133699 h 2336462"/>
              <a:gd name="connsiteX3" fmla="*/ 1192628 w 5949966"/>
              <a:gd name="connsiteY3" fmla="*/ 1381327 h 2336462"/>
              <a:gd name="connsiteX4" fmla="*/ 1644506 w 5949966"/>
              <a:gd name="connsiteY4" fmla="*/ 1664330 h 2336462"/>
              <a:gd name="connsiteX5" fmla="*/ 2061625 w 5949966"/>
              <a:gd name="connsiteY5" fmla="*/ 2336462 h 2336462"/>
              <a:gd name="connsiteX0" fmla="*/ 879789 w 2209187"/>
              <a:gd name="connsiteY0" fmla="*/ 0 h 1627267"/>
              <a:gd name="connsiteX1" fmla="*/ 671230 w 2209187"/>
              <a:gd name="connsiteY1" fmla="*/ 424504 h 1627267"/>
              <a:gd name="connsiteX2" fmla="*/ 1192628 w 2209187"/>
              <a:gd name="connsiteY2" fmla="*/ 672132 h 1627267"/>
              <a:gd name="connsiteX3" fmla="*/ 1644506 w 2209187"/>
              <a:gd name="connsiteY3" fmla="*/ 955135 h 1627267"/>
              <a:gd name="connsiteX4" fmla="*/ 2061625 w 2209187"/>
              <a:gd name="connsiteY4" fmla="*/ 1627267 h 162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187" h="1627267">
                <a:moveTo>
                  <a:pt x="879789" y="0"/>
                </a:moveTo>
                <a:cubicBezTo>
                  <a:pt x="0" y="188669"/>
                  <a:pt x="619090" y="312482"/>
                  <a:pt x="671230" y="424504"/>
                </a:cubicBezTo>
                <a:cubicBezTo>
                  <a:pt x="723370" y="536526"/>
                  <a:pt x="1030415" y="583693"/>
                  <a:pt x="1192628" y="672132"/>
                </a:cubicBezTo>
                <a:cubicBezTo>
                  <a:pt x="1354841" y="760571"/>
                  <a:pt x="1499673" y="795946"/>
                  <a:pt x="1644506" y="955135"/>
                </a:cubicBezTo>
                <a:cubicBezTo>
                  <a:pt x="1789339" y="1114324"/>
                  <a:pt x="2209187" y="1494220"/>
                  <a:pt x="2061625" y="1627267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491880" y="4437112"/>
            <a:ext cx="3744416" cy="1332148"/>
          </a:xfrm>
          <a:prstGeom prst="wedgeRoundRectCallout">
            <a:avLst>
              <a:gd name="adj1" fmla="val -84877"/>
              <a:gd name="adj2" fmla="val 63832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 “Dispatch Console” is a complex remote control that accesses all sites via phone lines and/or microwave links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611560" y="1412776"/>
            <a:ext cx="3636404" cy="648072"/>
          </a:xfrm>
          <a:prstGeom prst="wedgeRoundRectCallout">
            <a:avLst>
              <a:gd name="adj1" fmla="val 67041"/>
              <a:gd name="adj2" fmla="val 40767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Each site has its coverage area and ideally overlaps the next site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11560" y="656692"/>
            <a:ext cx="576064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Typical Radio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328498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023828" y="2528900"/>
            <a:ext cx="504056" cy="786477"/>
            <a:chOff x="5904148" y="1952836"/>
            <a:chExt cx="661076" cy="1002501"/>
          </a:xfrm>
        </p:grpSpPr>
        <p:pic>
          <p:nvPicPr>
            <p:cNvPr id="8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9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359532" y="411307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503548" y="3320988"/>
            <a:ext cx="504056" cy="786477"/>
            <a:chOff x="5904148" y="1952836"/>
            <a:chExt cx="661076" cy="1002501"/>
          </a:xfrm>
        </p:grpSpPr>
        <p:pic>
          <p:nvPicPr>
            <p:cNvPr id="1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1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5184068" y="303295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436096" y="2276872"/>
            <a:ext cx="504056" cy="786477"/>
            <a:chOff x="5904148" y="1952836"/>
            <a:chExt cx="661076" cy="1002501"/>
          </a:xfrm>
        </p:grpSpPr>
        <p:pic>
          <p:nvPicPr>
            <p:cNvPr id="21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2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7740352" y="339299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848364" y="2636912"/>
            <a:ext cx="504056" cy="786477"/>
            <a:chOff x="5904148" y="1952836"/>
            <a:chExt cx="661076" cy="1002501"/>
          </a:xfrm>
        </p:grpSpPr>
        <p:pic>
          <p:nvPicPr>
            <p:cNvPr id="2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pic>
        <p:nvPicPr>
          <p:cNvPr id="3075" name="Picture 3" descr="C:\Users\TomMahon\AppData\Local\Microsoft\Windows\Temporary Internet Files\Content.IE5\JMX6DU34\MC9004336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861048"/>
            <a:ext cx="881243" cy="404254"/>
          </a:xfrm>
          <a:prstGeom prst="rect">
            <a:avLst/>
          </a:prstGeom>
          <a:noFill/>
        </p:spPr>
      </p:pic>
      <p:pic>
        <p:nvPicPr>
          <p:cNvPr id="3076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2455">
            <a:off x="2183722" y="3803815"/>
            <a:ext cx="865481" cy="448628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1943708" y="1916832"/>
            <a:ext cx="3024336" cy="266429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1980" y="1736812"/>
            <a:ext cx="3024336" cy="266429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9664" y="2132856"/>
            <a:ext cx="3024336" cy="2664296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0" y="2672916"/>
            <a:ext cx="3024336" cy="266429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ular Callout 45"/>
          <p:cNvSpPr/>
          <p:nvPr/>
        </p:nvSpPr>
        <p:spPr>
          <a:xfrm>
            <a:off x="3599892" y="4977172"/>
            <a:ext cx="4068452" cy="1152128"/>
          </a:xfrm>
          <a:prstGeom prst="wedgeRoundRectCallout">
            <a:avLst>
              <a:gd name="adj1" fmla="val 59350"/>
              <a:gd name="adj2" fmla="val -1099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Each user must select the correct channel on their radio to access the repeater for their location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3527884" y="4653136"/>
            <a:ext cx="5076564" cy="1512168"/>
          </a:xfrm>
          <a:prstGeom prst="wedgeRoundRectCallout">
            <a:avLst>
              <a:gd name="adj1" fmla="val -62651"/>
              <a:gd name="adj2" fmla="val -813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BUT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. . . if they select the wrong site communications will be poor. 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Training and experience are needed to know which channel works in a given area.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47564" y="1556792"/>
            <a:ext cx="2376264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Console and connections deleted for clarity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11560" y="656692"/>
            <a:ext cx="576064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Manual Site Select Network</a:t>
            </a:r>
          </a:p>
        </p:txBody>
      </p:sp>
      <p:sp>
        <p:nvSpPr>
          <p:cNvPr id="28" name="Explosion 2 27"/>
          <p:cNvSpPr/>
          <p:nvPr/>
        </p:nvSpPr>
        <p:spPr>
          <a:xfrm rot="2208643">
            <a:off x="2394588" y="3591846"/>
            <a:ext cx="274320" cy="274320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2 29"/>
          <p:cNvSpPr/>
          <p:nvPr/>
        </p:nvSpPr>
        <p:spPr>
          <a:xfrm rot="2208643">
            <a:off x="7579162" y="3591847"/>
            <a:ext cx="274320" cy="274320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0" grpId="0" animBg="1"/>
      <p:bldP spid="48" grpId="0" animBg="1"/>
      <p:bldP spid="48" grpId="1" animBg="1"/>
      <p:bldP spid="28" grpId="0" animBg="1"/>
      <p:bldP spid="28" grpId="1" animBg="1"/>
      <p:bldP spid="30" grpId="0" animBg="1"/>
      <p:bldP spid="30" grpId="2" animBg="1"/>
      <p:bldP spid="30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328498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023828" y="2528900"/>
            <a:ext cx="504056" cy="786477"/>
            <a:chOff x="5904148" y="1952836"/>
            <a:chExt cx="661076" cy="1002501"/>
          </a:xfrm>
        </p:grpSpPr>
        <p:pic>
          <p:nvPicPr>
            <p:cNvPr id="8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9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359532" y="411307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Repeater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503548" y="3320988"/>
            <a:ext cx="504056" cy="786477"/>
            <a:chOff x="5904148" y="1952836"/>
            <a:chExt cx="661076" cy="1002501"/>
          </a:xfrm>
        </p:grpSpPr>
        <p:pic>
          <p:nvPicPr>
            <p:cNvPr id="1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1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5184068" y="303295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436096" y="2276872"/>
            <a:ext cx="504056" cy="786477"/>
            <a:chOff x="5904148" y="1952836"/>
            <a:chExt cx="661076" cy="1002501"/>
          </a:xfrm>
        </p:grpSpPr>
        <p:pic>
          <p:nvPicPr>
            <p:cNvPr id="21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2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7704348" y="339299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Repeater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848364" y="2636912"/>
            <a:ext cx="504056" cy="786477"/>
            <a:chOff x="5904148" y="1952836"/>
            <a:chExt cx="661076" cy="1002501"/>
          </a:xfrm>
        </p:grpSpPr>
        <p:pic>
          <p:nvPicPr>
            <p:cNvPr id="2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2615770" y="3839819"/>
            <a:ext cx="865481" cy="448628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1943708" y="1916832"/>
            <a:ext cx="3024336" cy="266429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1980" y="1736812"/>
            <a:ext cx="3024336" cy="266429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9664" y="2132856"/>
            <a:ext cx="3024336" cy="2664296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0" y="2672916"/>
            <a:ext cx="3024336" cy="266429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47964" y="4977172"/>
            <a:ext cx="140415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Receiver </a:t>
            </a:r>
          </a:p>
          <a:p>
            <a:pPr algn="ctr"/>
            <a:r>
              <a:rPr lang="en-US" sz="2000" b="1" dirty="0" smtClean="0"/>
              <a:t>Selector  </a:t>
            </a:r>
            <a:endParaRPr lang="en-US" sz="1200" b="1" dirty="0"/>
          </a:p>
        </p:txBody>
      </p:sp>
      <p:cxnSp>
        <p:nvCxnSpPr>
          <p:cNvPr id="51" name="Straight Arrow Connector 50"/>
          <p:cNvCxnSpPr>
            <a:stCxn id="14" idx="3"/>
          </p:cNvCxnSpPr>
          <p:nvPr/>
        </p:nvCxnSpPr>
        <p:spPr>
          <a:xfrm>
            <a:off x="1331640" y="4374686"/>
            <a:ext cx="2700300" cy="78250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79912" y="3717032"/>
            <a:ext cx="684076" cy="118813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364088" y="3573016"/>
            <a:ext cx="324036" cy="13321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96136" y="3717032"/>
            <a:ext cx="2016224" cy="16201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35596" y="5697252"/>
            <a:ext cx="1368150" cy="625439"/>
            <a:chOff x="4788024" y="5661248"/>
            <a:chExt cx="1332146" cy="589435"/>
          </a:xfrm>
        </p:grpSpPr>
        <p:pic>
          <p:nvPicPr>
            <p:cNvPr id="61" name="Picture 2" descr="C:\Users\TomMahon\AppData\Local\Microsoft\Windows\Temporary Internet Files\Content.IE5\RFGQJLEA\MC90032480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5661248"/>
              <a:ext cx="587382" cy="589435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/>
          </p:nvSpPr>
          <p:spPr>
            <a:xfrm>
              <a:off x="5328082" y="5769259"/>
              <a:ext cx="792088" cy="4350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Dispatch Console</a:t>
              </a:r>
              <a:endParaRPr lang="en-US" sz="1200" b="1" dirty="0"/>
            </a:p>
          </p:txBody>
        </p:sp>
      </p:grpSp>
      <p:cxnSp>
        <p:nvCxnSpPr>
          <p:cNvPr id="70" name="Curved Connector 69"/>
          <p:cNvCxnSpPr>
            <a:stCxn id="49" idx="2"/>
          </p:cNvCxnSpPr>
          <p:nvPr/>
        </p:nvCxnSpPr>
        <p:spPr>
          <a:xfrm rot="5400000">
            <a:off x="3386772" y="4602034"/>
            <a:ext cx="480246" cy="2646294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1860" y="4725144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75%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9952" y="4329100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95%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8084" y="4545124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8164" y="5013176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0%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79912" y="3717032"/>
            <a:ext cx="684076" cy="1188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69"/>
          <p:cNvCxnSpPr/>
          <p:nvPr/>
        </p:nvCxnSpPr>
        <p:spPr>
          <a:xfrm rot="5400000">
            <a:off x="3350768" y="4650232"/>
            <a:ext cx="480246" cy="2574286"/>
          </a:xfrm>
          <a:prstGeom prst="curved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999441">
            <a:off x="3239852" y="602128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#2 Selected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431540" y="1556792"/>
            <a:ext cx="2376264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This is also known as “Receiver Voting”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6408204" y="5301208"/>
            <a:ext cx="2520280" cy="972108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Receiver Selector chooses the receiver based on signal quality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11560" y="656692"/>
            <a:ext cx="7884876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Auto Receiver Site Select Network</a:t>
            </a:r>
          </a:p>
        </p:txBody>
      </p:sp>
      <p:sp>
        <p:nvSpPr>
          <p:cNvPr id="50" name="Explosion 2 49"/>
          <p:cNvSpPr/>
          <p:nvPr/>
        </p:nvSpPr>
        <p:spPr>
          <a:xfrm rot="2208643">
            <a:off x="2826636" y="3627852"/>
            <a:ext cx="274320" cy="274320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33" grpId="0"/>
      <p:bldP spid="34" grpId="0"/>
      <p:bldP spid="35" grpId="0"/>
      <p:bldP spid="36" grpId="0"/>
      <p:bldP spid="55" grpId="0" animBg="1"/>
      <p:bldP spid="50" grpId="0" animBg="1"/>
      <p:bldP spid="50" grpId="1" animBg="1"/>
      <p:bldP spid="50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ular Callout 49"/>
          <p:cNvSpPr/>
          <p:nvPr/>
        </p:nvSpPr>
        <p:spPr>
          <a:xfrm>
            <a:off x="6623720" y="5013176"/>
            <a:ext cx="2520280" cy="972108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Receiver selection occurs using the same Receiver Selector as before.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28498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023828" y="2528900"/>
            <a:ext cx="504056" cy="786477"/>
            <a:chOff x="5904148" y="1952836"/>
            <a:chExt cx="661076" cy="1002501"/>
          </a:xfrm>
        </p:grpSpPr>
        <p:pic>
          <p:nvPicPr>
            <p:cNvPr id="8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9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359532" y="411307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503548" y="3320988"/>
            <a:ext cx="504056" cy="786477"/>
            <a:chOff x="5904148" y="1952836"/>
            <a:chExt cx="661076" cy="1002501"/>
          </a:xfrm>
        </p:grpSpPr>
        <p:pic>
          <p:nvPicPr>
            <p:cNvPr id="1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1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5184068" y="303295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436096" y="2276872"/>
            <a:ext cx="504056" cy="786477"/>
            <a:chOff x="5904148" y="1952836"/>
            <a:chExt cx="661076" cy="1002501"/>
          </a:xfrm>
        </p:grpSpPr>
        <p:pic>
          <p:nvPicPr>
            <p:cNvPr id="21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2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7704348" y="339299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848364" y="2636912"/>
            <a:ext cx="504056" cy="786477"/>
            <a:chOff x="5904148" y="1952836"/>
            <a:chExt cx="661076" cy="1002501"/>
          </a:xfrm>
        </p:grpSpPr>
        <p:pic>
          <p:nvPicPr>
            <p:cNvPr id="2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2615770" y="3839819"/>
            <a:ext cx="865481" cy="448628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1943708" y="1916832"/>
            <a:ext cx="3024336" cy="266429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1980" y="1736812"/>
            <a:ext cx="3024336" cy="266429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9664" y="2132856"/>
            <a:ext cx="3024336" cy="2664296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0" y="2672916"/>
            <a:ext cx="3024336" cy="266429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47964" y="4977172"/>
            <a:ext cx="140415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Receiver </a:t>
            </a:r>
          </a:p>
          <a:p>
            <a:pPr algn="ctr"/>
            <a:r>
              <a:rPr lang="en-US" sz="2000" b="1" dirty="0" smtClean="0"/>
              <a:t>Selector  </a:t>
            </a:r>
            <a:endParaRPr lang="en-US" sz="1200" b="1" dirty="0"/>
          </a:p>
        </p:txBody>
      </p:sp>
      <p:cxnSp>
        <p:nvCxnSpPr>
          <p:cNvPr id="51" name="Straight Arrow Connector 50"/>
          <p:cNvCxnSpPr>
            <a:stCxn id="14" idx="3"/>
          </p:cNvCxnSpPr>
          <p:nvPr/>
        </p:nvCxnSpPr>
        <p:spPr>
          <a:xfrm>
            <a:off x="1331640" y="4374686"/>
            <a:ext cx="2700300" cy="78250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79912" y="3717032"/>
            <a:ext cx="684076" cy="118813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364088" y="3573016"/>
            <a:ext cx="324036" cy="13321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96136" y="3717032"/>
            <a:ext cx="2016224" cy="16201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9"/>
          <p:cNvGrpSpPr/>
          <p:nvPr/>
        </p:nvGrpSpPr>
        <p:grpSpPr>
          <a:xfrm>
            <a:off x="935596" y="5697252"/>
            <a:ext cx="1368150" cy="625439"/>
            <a:chOff x="4788024" y="5661248"/>
            <a:chExt cx="1332146" cy="589435"/>
          </a:xfrm>
        </p:grpSpPr>
        <p:pic>
          <p:nvPicPr>
            <p:cNvPr id="61" name="Picture 2" descr="C:\Users\TomMahon\AppData\Local\Microsoft\Windows\Temporary Internet Files\Content.IE5\RFGQJLEA\MC90032480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5661248"/>
              <a:ext cx="587382" cy="589435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/>
          </p:nvSpPr>
          <p:spPr>
            <a:xfrm>
              <a:off x="5328082" y="5769259"/>
              <a:ext cx="792088" cy="4350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Dispatch Console</a:t>
              </a:r>
              <a:endParaRPr lang="en-US" sz="1200" b="1" dirty="0"/>
            </a:p>
          </p:txBody>
        </p:sp>
      </p:grpSp>
      <p:cxnSp>
        <p:nvCxnSpPr>
          <p:cNvPr id="70" name="Curved Connector 69"/>
          <p:cNvCxnSpPr>
            <a:stCxn id="49" idx="2"/>
          </p:cNvCxnSpPr>
          <p:nvPr/>
        </p:nvCxnSpPr>
        <p:spPr>
          <a:xfrm rot="5400000">
            <a:off x="3386772" y="4602034"/>
            <a:ext cx="480246" cy="2646294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1860" y="4725144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75%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9952" y="4329100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95%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8084" y="4545124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8164" y="5013176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0%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79912" y="3717032"/>
            <a:ext cx="684076" cy="1188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69"/>
          <p:cNvCxnSpPr/>
          <p:nvPr/>
        </p:nvCxnSpPr>
        <p:spPr>
          <a:xfrm rot="5400000">
            <a:off x="3350768" y="4650232"/>
            <a:ext cx="480246" cy="2574286"/>
          </a:xfrm>
          <a:prstGeom prst="curved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999441">
            <a:off x="3239852" y="602128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#2 Selected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431540" y="1556792"/>
            <a:ext cx="2376264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This is also known as “Vote and Steer”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6623720" y="5013176"/>
            <a:ext cx="2520280" cy="972108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Controller activates a repeater transmitter based on the Receiver Selector choice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2040" y="5697252"/>
            <a:ext cx="140415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Transmit</a:t>
            </a:r>
          </a:p>
          <a:p>
            <a:pPr algn="ctr"/>
            <a:r>
              <a:rPr lang="en-US" sz="2000" b="1" dirty="0" smtClean="0"/>
              <a:t>Controller</a:t>
            </a:r>
            <a:endParaRPr lang="en-US" sz="1200" b="1" dirty="0"/>
          </a:p>
        </p:txBody>
      </p:sp>
      <p:cxnSp>
        <p:nvCxnSpPr>
          <p:cNvPr id="46" name="Curved Connector 69"/>
          <p:cNvCxnSpPr/>
          <p:nvPr/>
        </p:nvCxnSpPr>
        <p:spPr>
          <a:xfrm rot="16200000" flipV="1">
            <a:off x="2663788" y="3753036"/>
            <a:ext cx="2484276" cy="1692188"/>
          </a:xfrm>
          <a:prstGeom prst="curvedConnector3">
            <a:avLst>
              <a:gd name="adj1" fmla="val -61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xplosion 2 66"/>
          <p:cNvSpPr/>
          <p:nvPr/>
        </p:nvSpPr>
        <p:spPr>
          <a:xfrm rot="3700332">
            <a:off x="2879812" y="2060848"/>
            <a:ext cx="972108" cy="1188132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Curved Connector 69"/>
          <p:cNvCxnSpPr/>
          <p:nvPr/>
        </p:nvCxnSpPr>
        <p:spPr>
          <a:xfrm rot="5400000" flipH="1" flipV="1">
            <a:off x="1439652" y="4257092"/>
            <a:ext cx="2484276" cy="684076"/>
          </a:xfrm>
          <a:prstGeom prst="curvedConnector3">
            <a:avLst>
              <a:gd name="adj1" fmla="val 4233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ular Callout 75"/>
          <p:cNvSpPr/>
          <p:nvPr/>
        </p:nvSpPr>
        <p:spPr>
          <a:xfrm>
            <a:off x="6623720" y="5013176"/>
            <a:ext cx="2520280" cy="972108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Controller maintains the connection so the Dispatcher may reply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Auto Transmit Select Network</a:t>
            </a:r>
          </a:p>
        </p:txBody>
      </p:sp>
      <p:sp>
        <p:nvSpPr>
          <p:cNvPr id="55" name="Explosion 2 54"/>
          <p:cNvSpPr/>
          <p:nvPr/>
        </p:nvSpPr>
        <p:spPr>
          <a:xfrm rot="2208643">
            <a:off x="2826636" y="3627852"/>
            <a:ext cx="274320" cy="274320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1" grpId="0" animBg="1"/>
      <p:bldP spid="44" grpId="0" animBg="1"/>
      <p:bldP spid="33" grpId="0"/>
      <p:bldP spid="34" grpId="0"/>
      <p:bldP spid="35" grpId="0"/>
      <p:bldP spid="36" grpId="0"/>
      <p:bldP spid="39" grpId="0"/>
      <p:bldP spid="39" grpId="1"/>
      <p:bldP spid="40" grpId="0" animBg="1"/>
      <p:bldP spid="53" grpId="0" animBg="1"/>
      <p:bldP spid="53" grpId="1" animBg="1"/>
      <p:bldP spid="67" grpId="0" animBg="1"/>
      <p:bldP spid="67" grpId="1" animBg="1"/>
      <p:bldP spid="67" grpId="2" animBg="1"/>
      <p:bldP spid="76" grpId="1" animBg="1"/>
      <p:bldP spid="55" grpId="0" animBg="1"/>
      <p:bldP spid="55" grpId="1" animBg="1"/>
      <p:bldP spid="55" grpId="2" animBg="1"/>
      <p:bldP spid="55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88" y="1592796"/>
            <a:ext cx="7463172" cy="3243965"/>
          </a:xfr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Reduces the complexity for the user, and thus reduces training requirements.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Relieves users of the need to change channels as they move about.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Eliminates errors in selecting the correct channel / site for a give location.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Vote and Steer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3284984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023828" y="2528900"/>
            <a:ext cx="504056" cy="786477"/>
            <a:chOff x="5904148" y="1952836"/>
            <a:chExt cx="661076" cy="1002501"/>
          </a:xfrm>
        </p:grpSpPr>
        <p:pic>
          <p:nvPicPr>
            <p:cNvPr id="8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9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359532" y="411307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503548" y="3320988"/>
            <a:ext cx="504056" cy="786477"/>
            <a:chOff x="5904148" y="1952836"/>
            <a:chExt cx="661076" cy="1002501"/>
          </a:xfrm>
        </p:grpSpPr>
        <p:pic>
          <p:nvPicPr>
            <p:cNvPr id="1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1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5184068" y="303295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436096" y="2276872"/>
            <a:ext cx="504056" cy="786477"/>
            <a:chOff x="5904148" y="1952836"/>
            <a:chExt cx="661076" cy="1002501"/>
          </a:xfrm>
        </p:grpSpPr>
        <p:pic>
          <p:nvPicPr>
            <p:cNvPr id="21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2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7704348" y="339299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Repeater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#4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848364" y="2636912"/>
            <a:ext cx="504056" cy="786477"/>
            <a:chOff x="5904148" y="1952836"/>
            <a:chExt cx="661076" cy="1002501"/>
          </a:xfrm>
        </p:grpSpPr>
        <p:pic>
          <p:nvPicPr>
            <p:cNvPr id="26" name="Picture 1" descr="C:\Users\TomMahon\AppData\Local\Microsoft\Windows\Temporary Internet Files\Content.IE5\WB1N9NAY\MC900349993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1952836"/>
              <a:ext cx="409048" cy="996380"/>
            </a:xfrm>
            <a:prstGeom prst="rect">
              <a:avLst/>
            </a:prstGeom>
            <a:noFill/>
          </p:spPr>
        </p:pic>
        <p:pic>
          <p:nvPicPr>
            <p:cNvPr id="27" name="Picture 2" descr="Quantar Data Base Station/Repeater"/>
            <p:cNvPicPr>
              <a:picLocks noChangeAspect="1" noChangeArrowheads="1"/>
            </p:cNvPicPr>
            <p:nvPr/>
          </p:nvPicPr>
          <p:blipFill>
            <a:blip r:embed="rId3" cstate="print"/>
            <a:srcRect l="3500" t="23333" r="6668" b="21834"/>
            <a:stretch>
              <a:fillRect/>
            </a:stretch>
          </p:blipFill>
          <p:spPr bwMode="auto">
            <a:xfrm>
              <a:off x="5904148" y="2708920"/>
              <a:ext cx="403704" cy="246417"/>
            </a:xfrm>
            <a:prstGeom prst="rect">
              <a:avLst/>
            </a:prstGeom>
            <a:noFill/>
          </p:spPr>
        </p:pic>
      </p:grpSp>
      <p:pic>
        <p:nvPicPr>
          <p:cNvPr id="3076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2615770" y="3839819"/>
            <a:ext cx="865481" cy="448628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1943708" y="1916832"/>
            <a:ext cx="3024336" cy="2664296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1980" y="1736812"/>
            <a:ext cx="3024336" cy="2664296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9664" y="2132856"/>
            <a:ext cx="3024336" cy="2664296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0" y="2672916"/>
            <a:ext cx="3024336" cy="266429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47964" y="4977172"/>
            <a:ext cx="140415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Receiver </a:t>
            </a:r>
          </a:p>
          <a:p>
            <a:pPr algn="ctr"/>
            <a:r>
              <a:rPr lang="en-US" sz="2000" b="1" dirty="0" smtClean="0"/>
              <a:t>Selector  </a:t>
            </a:r>
            <a:endParaRPr lang="en-US" sz="1200" b="1" dirty="0"/>
          </a:p>
        </p:txBody>
      </p:sp>
      <p:cxnSp>
        <p:nvCxnSpPr>
          <p:cNvPr id="51" name="Straight Arrow Connector 50"/>
          <p:cNvCxnSpPr>
            <a:stCxn id="14" idx="3"/>
          </p:cNvCxnSpPr>
          <p:nvPr/>
        </p:nvCxnSpPr>
        <p:spPr>
          <a:xfrm>
            <a:off x="1331640" y="4374686"/>
            <a:ext cx="2700300" cy="78250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79912" y="3717032"/>
            <a:ext cx="684076" cy="118813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364088" y="3573016"/>
            <a:ext cx="324036" cy="13321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96136" y="3717032"/>
            <a:ext cx="2016224" cy="16201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9"/>
          <p:cNvGrpSpPr/>
          <p:nvPr/>
        </p:nvGrpSpPr>
        <p:grpSpPr>
          <a:xfrm>
            <a:off x="935596" y="5697252"/>
            <a:ext cx="1368150" cy="625439"/>
            <a:chOff x="4788024" y="5661248"/>
            <a:chExt cx="1332146" cy="589435"/>
          </a:xfrm>
        </p:grpSpPr>
        <p:pic>
          <p:nvPicPr>
            <p:cNvPr id="61" name="Picture 2" descr="C:\Users\TomMahon\AppData\Local\Microsoft\Windows\Temporary Internet Files\Content.IE5\RFGQJLEA\MC90032480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5661248"/>
              <a:ext cx="587382" cy="589435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/>
          </p:nvSpPr>
          <p:spPr>
            <a:xfrm>
              <a:off x="5328082" y="5769259"/>
              <a:ext cx="792088" cy="4350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Dispatch Console</a:t>
              </a:r>
              <a:endParaRPr lang="en-US" sz="1200" b="1" dirty="0"/>
            </a:p>
          </p:txBody>
        </p:sp>
      </p:grpSp>
      <p:cxnSp>
        <p:nvCxnSpPr>
          <p:cNvPr id="70" name="Curved Connector 69"/>
          <p:cNvCxnSpPr>
            <a:stCxn id="49" idx="2"/>
          </p:cNvCxnSpPr>
          <p:nvPr/>
        </p:nvCxnSpPr>
        <p:spPr>
          <a:xfrm rot="5400000">
            <a:off x="3386772" y="4602034"/>
            <a:ext cx="480246" cy="2646294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1860" y="4725144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75%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9952" y="4329100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95%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28084" y="4545124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8164" y="5013176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0%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79912" y="3717032"/>
            <a:ext cx="684076" cy="1188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69"/>
          <p:cNvCxnSpPr/>
          <p:nvPr/>
        </p:nvCxnSpPr>
        <p:spPr>
          <a:xfrm rot="5400000">
            <a:off x="3350768" y="4650232"/>
            <a:ext cx="480246" cy="2574286"/>
          </a:xfrm>
          <a:prstGeom prst="curved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999441">
            <a:off x="3239852" y="602128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607B9"/>
                </a:solidFill>
              </a:rPr>
              <a:t>#2 Selected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431540" y="1556792"/>
            <a:ext cx="2376264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This is also known as “Simulcast”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6444208" y="4833156"/>
            <a:ext cx="2520280" cy="972108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Receiver selection occurs using the same Receiver Selector as before.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2040" y="5697252"/>
            <a:ext cx="140415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Transmit</a:t>
            </a:r>
          </a:p>
          <a:p>
            <a:pPr algn="ctr"/>
            <a:r>
              <a:rPr lang="en-US" sz="2000" b="1" dirty="0" smtClean="0"/>
              <a:t>Controller</a:t>
            </a:r>
            <a:endParaRPr lang="en-US" sz="1200" b="1" dirty="0"/>
          </a:p>
        </p:txBody>
      </p:sp>
      <p:sp>
        <p:nvSpPr>
          <p:cNvPr id="67" name="Explosion 2 66"/>
          <p:cNvSpPr/>
          <p:nvPr/>
        </p:nvSpPr>
        <p:spPr>
          <a:xfrm rot="3700332">
            <a:off x="2879812" y="2060848"/>
            <a:ext cx="972108" cy="1188132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 2 46"/>
          <p:cNvSpPr/>
          <p:nvPr/>
        </p:nvSpPr>
        <p:spPr>
          <a:xfrm rot="3700332">
            <a:off x="447023" y="2824595"/>
            <a:ext cx="972108" cy="1188132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 2 47"/>
          <p:cNvSpPr/>
          <p:nvPr/>
        </p:nvSpPr>
        <p:spPr>
          <a:xfrm rot="3700332">
            <a:off x="5307563" y="1780479"/>
            <a:ext cx="972108" cy="1188132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xplosion 2 49"/>
          <p:cNvSpPr/>
          <p:nvPr/>
        </p:nvSpPr>
        <p:spPr>
          <a:xfrm rot="3700332">
            <a:off x="7647823" y="2140519"/>
            <a:ext cx="972108" cy="1188132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Simultaneous Transmit Network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6444208" y="4833156"/>
            <a:ext cx="2520280" cy="972108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Controller activates all transmitters simultaneously.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Explosion 2 54"/>
          <p:cNvSpPr/>
          <p:nvPr/>
        </p:nvSpPr>
        <p:spPr>
          <a:xfrm rot="2208643">
            <a:off x="2826636" y="3627852"/>
            <a:ext cx="274320" cy="274320"/>
          </a:xfrm>
          <a:prstGeom prst="irregularSeal2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33" grpId="0"/>
      <p:bldP spid="34" grpId="0"/>
      <p:bldP spid="35" grpId="0"/>
      <p:bldP spid="36" grpId="0"/>
      <p:bldP spid="39" grpId="0"/>
      <p:bldP spid="40" grpId="0" animBg="1"/>
      <p:bldP spid="53" grpId="0" animBg="1"/>
      <p:bldP spid="67" grpId="0" animBg="1"/>
      <p:bldP spid="67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8" grpId="0" animBg="1"/>
      <p:bldP spid="55" grpId="0" animBg="1"/>
      <p:bldP spid="55" grpId="1" animBg="1"/>
      <p:bldP spid="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564" y="656692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 130 years ago . . 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88" y="1592796"/>
            <a:ext cx="731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b="1" dirty="0" smtClean="0"/>
              <a:t> 1876</a:t>
            </a:r>
            <a:r>
              <a:rPr lang="en-US" sz="2800" dirty="0" smtClean="0"/>
              <a:t> – Thomas Edison invented the carbon telephone transmitter.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/>
              <a:t>1883</a:t>
            </a:r>
            <a:r>
              <a:rPr lang="en-US" sz="2800" dirty="0" smtClean="0"/>
              <a:t> – Edison patented the first vacuum tube, that controlled the flow of electric current. 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/>
              <a:t> 1888</a:t>
            </a:r>
            <a:r>
              <a:rPr lang="en-US" sz="2800" dirty="0" smtClean="0"/>
              <a:t> – Heinrich Hertz demonstrated the theory of electromagnetic waves.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 smtClean="0"/>
              <a:t> 1894</a:t>
            </a:r>
            <a:r>
              <a:rPr lang="en-US" sz="2800" dirty="0" smtClean="0"/>
              <a:t> – Guglielmo Marconi built a receiver that rang a bell when lightening was detected.</a:t>
            </a:r>
            <a:endParaRPr lang="en-US" sz="2800" b="1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 smtClean="0"/>
          </a:p>
        </p:txBody>
      </p:sp>
      <p:sp>
        <p:nvSpPr>
          <p:cNvPr id="8" name="Oval Callout 7"/>
          <p:cNvSpPr/>
          <p:nvPr/>
        </p:nvSpPr>
        <p:spPr>
          <a:xfrm>
            <a:off x="4419600" y="1448780"/>
            <a:ext cx="4724400" cy="1435968"/>
          </a:xfrm>
          <a:prstGeom prst="wedgeEllipseCallout">
            <a:avLst>
              <a:gd name="adj1" fmla="val -57445"/>
              <a:gd name="adj2" fmla="val 106984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Frequency Measurements are named after this guy . .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As in “Megahertz”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328084" y="692696"/>
            <a:ext cx="2636676" cy="1111932"/>
          </a:xfrm>
          <a:prstGeom prst="wedgeEllipseCallout">
            <a:avLst>
              <a:gd name="adj1" fmla="val -93586"/>
              <a:gd name="adj2" fmla="val 9010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microphone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295636" y="872716"/>
            <a:ext cx="2636676" cy="1111932"/>
          </a:xfrm>
          <a:prstGeom prst="wedgeEllipseCallout">
            <a:avLst>
              <a:gd name="adj1" fmla="val 125504"/>
              <a:gd name="adj2" fmla="val 12274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Amplifier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11560" y="2024844"/>
            <a:ext cx="5076564" cy="2492896"/>
          </a:xfrm>
          <a:prstGeom prst="wedgeEllipseCallout">
            <a:avLst>
              <a:gd name="adj1" fmla="val 56032"/>
              <a:gd name="adj2" fmla="val 6337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When his father saw the device he took all of the family money and invested in his son’s work . . .  </a:t>
            </a:r>
            <a:r>
              <a:rPr lang="en-US" b="1" i="1" dirty="0" smtClean="0">
                <a:solidFill>
                  <a:srgbClr val="FF0066"/>
                </a:solidFill>
              </a:rPr>
              <a:t>(Smart move)  The company is still making radios today.</a:t>
            </a:r>
            <a:endParaRPr lang="en-US" sz="20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2796"/>
            <a:ext cx="7463172" cy="3736407"/>
          </a:xfr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Connects multiple sites to work as one single repeater.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Field units and dispatchers can send or receive from any location without regard for user location.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Provides greater unit-to-unit communications than vote-and-steer.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Simultaneous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2796"/>
            <a:ext cx="7463172" cy="4327338"/>
          </a:xfr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Trunking automates the communications process, like a cell phone.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Provides the best user experience; users can focus on their work instead of radio.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Trunked systems are flexible, reliable, and resource efficient.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Radio sites and repeaters become  shared resources available to all users.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Trunked Radio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92796"/>
            <a:ext cx="7463172" cy="4819781"/>
          </a:xfr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User Channels are called “Talk-Groups” as they define who the user talks with rather than the frequency or site.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As many Talk-Groups as needed may be created – It’s software not hardware.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User specific Talk-Groups provide for regular work without overlap.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Shared Talk-Groups provide for interoperability to work together.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Trunked Radio “Talk-Groups”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Trunked Radio “Talk Groups”</a:t>
            </a:r>
          </a:p>
        </p:txBody>
      </p:sp>
      <p:pic>
        <p:nvPicPr>
          <p:cNvPr id="7" name="Picture 3" descr="C:\Users\TomMahon\AppData\Local\Microsoft\Windows\Temporary Internet Files\Content.IE5\JMX6DU34\MC9004336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60" y="2564904"/>
            <a:ext cx="802755" cy="368250"/>
          </a:xfrm>
          <a:prstGeom prst="rect">
            <a:avLst/>
          </a:prstGeom>
          <a:noFill/>
        </p:spPr>
      </p:pic>
      <p:pic>
        <p:nvPicPr>
          <p:cNvPr id="14" name="Picture 3" descr="C:\Users\TomMahon\AppData\Local\Microsoft\Windows\Temporary Internet Files\Content.IE5\JMX6DU34\MC9004336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72" y="2888940"/>
            <a:ext cx="802755" cy="368250"/>
          </a:xfrm>
          <a:prstGeom prst="rect">
            <a:avLst/>
          </a:prstGeom>
          <a:noFill/>
        </p:spPr>
      </p:pic>
      <p:pic>
        <p:nvPicPr>
          <p:cNvPr id="15" name="Picture 3" descr="C:\Users\TomMahon\AppData\Local\Microsoft\Windows\Temporary Internet Files\Content.IE5\JMX6DU34\MC9004336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48980"/>
            <a:ext cx="802755" cy="368250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935596" y="2168860"/>
            <a:ext cx="2520280" cy="1872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3681028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Law Enforcement 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Documents and Settings\tmah490\Local Settings\Temporary Internet Files\Content.IE5\9YTP31ZI\MC9000186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4725144"/>
            <a:ext cx="949989" cy="414995"/>
          </a:xfrm>
          <a:prstGeom prst="rect">
            <a:avLst/>
          </a:prstGeom>
          <a:noFill/>
        </p:spPr>
      </p:pic>
      <p:pic>
        <p:nvPicPr>
          <p:cNvPr id="18" name="Picture 3" descr="D:\Documents and Settings\tmah490\Local Settings\Temporary Internet Files\Content.IE5\9YTP31ZI\MC9000186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5229200"/>
            <a:ext cx="949989" cy="414995"/>
          </a:xfrm>
          <a:prstGeom prst="rect">
            <a:avLst/>
          </a:prstGeom>
          <a:noFill/>
        </p:spPr>
      </p:pic>
      <p:pic>
        <p:nvPicPr>
          <p:cNvPr id="19" name="Picture 3" descr="D:\Documents and Settings\tmah490\Local Settings\Temporary Internet Files\Content.IE5\9YTP31ZI\MC9000186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337212"/>
            <a:ext cx="949989" cy="414995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395536" y="4257092"/>
            <a:ext cx="2520280" cy="1872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3588" y="5769260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Fire 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7075031" y="5342798"/>
            <a:ext cx="707968" cy="352634"/>
          </a:xfrm>
          <a:prstGeom prst="rect">
            <a:avLst/>
          </a:prstGeom>
          <a:noFill/>
        </p:spPr>
      </p:pic>
      <p:pic>
        <p:nvPicPr>
          <p:cNvPr id="10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6786998" y="4874746"/>
            <a:ext cx="707968" cy="352634"/>
          </a:xfrm>
          <a:prstGeom prst="rect">
            <a:avLst/>
          </a:prstGeom>
          <a:noFill/>
        </p:spPr>
      </p:pic>
      <p:pic>
        <p:nvPicPr>
          <p:cNvPr id="12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7903123" y="5198782"/>
            <a:ext cx="707968" cy="352634"/>
          </a:xfrm>
          <a:prstGeom prst="rect">
            <a:avLst/>
          </a:prstGeom>
          <a:noFill/>
        </p:spPr>
      </p:pic>
      <p:pic>
        <p:nvPicPr>
          <p:cNvPr id="13" name="Picture 4" descr="C:\Users\TomMahon\AppData\Local\Microsoft\Windows\Temporary Internet Files\Content.IE5\WB1N9NAY\MC9003887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55">
            <a:off x="7471075" y="4658722"/>
            <a:ext cx="707968" cy="352634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6480212" y="4221088"/>
            <a:ext cx="2520280" cy="1872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48264" y="5733256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Engineers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0" name="Picture 6" descr="D:\Documents and Settings\tmah490\Local Settings\Temporary Internet Files\Content.IE5\VP03L2H4\MC9003183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649" y="3068960"/>
            <a:ext cx="940635" cy="590042"/>
          </a:xfrm>
          <a:prstGeom prst="rect">
            <a:avLst/>
          </a:prstGeom>
          <a:noFill/>
        </p:spPr>
      </p:pic>
      <p:pic>
        <p:nvPicPr>
          <p:cNvPr id="27" name="Picture 6" descr="D:\Documents and Settings\tmah490\Local Settings\Temporary Internet Files\Content.IE5\VP03L2H4\MC9003183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156" y="2420888"/>
            <a:ext cx="940635" cy="590042"/>
          </a:xfrm>
          <a:prstGeom prst="rect">
            <a:avLst/>
          </a:prstGeom>
          <a:noFill/>
        </p:spPr>
      </p:pic>
      <p:pic>
        <p:nvPicPr>
          <p:cNvPr id="28" name="Picture 6" descr="D:\Documents and Settings\tmah490\Local Settings\Temporary Internet Files\Content.IE5\VP03L2H4\MC9003183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140968"/>
            <a:ext cx="940635" cy="590042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5184068" y="2204864"/>
            <a:ext cx="2520280" cy="1872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52120" y="3717032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Road Construction 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 descr="D:\Documents and Settings\tmah490\Local Settings\Temporary Internet Files\Content.IE5\WHMVBR7R\MC90038871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149080"/>
            <a:ext cx="796950" cy="543533"/>
          </a:xfrm>
          <a:prstGeom prst="rect">
            <a:avLst/>
          </a:prstGeom>
          <a:noFill/>
        </p:spPr>
      </p:pic>
      <p:pic>
        <p:nvPicPr>
          <p:cNvPr id="16" name="Picture 4" descr="D:\Documents and Settings\tmah490\Local Settings\Temporary Internet Files\Content.IE5\WHMVBR7R\MC90038871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617132"/>
            <a:ext cx="796950" cy="543533"/>
          </a:xfrm>
          <a:prstGeom prst="rect">
            <a:avLst/>
          </a:prstGeom>
          <a:noFill/>
        </p:spPr>
      </p:pic>
      <p:pic>
        <p:nvPicPr>
          <p:cNvPr id="17" name="Picture 4" descr="D:\Documents and Settings\tmah490\Local Settings\Temporary Internet Files\Content.IE5\WHMVBR7R\MC90038871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797152"/>
            <a:ext cx="796950" cy="543533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2987824" y="3897052"/>
            <a:ext cx="2520280" cy="1872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55876" y="5409220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Emergency Medical 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5516" y="2204864"/>
            <a:ext cx="5076564" cy="4500500"/>
          </a:xfrm>
          <a:prstGeom prst="ellipse">
            <a:avLst/>
          </a:prstGeom>
          <a:noFill/>
          <a:ln w="28575">
            <a:solidFill>
              <a:srgbClr val="3607B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07804" y="2024844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Emergency Ops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18788773">
            <a:off x="5126418" y="1558370"/>
            <a:ext cx="3426658" cy="5375111"/>
          </a:xfrm>
          <a:prstGeom prst="ellipse">
            <a:avLst/>
          </a:prstGeom>
          <a:noFill/>
          <a:ln w="28575">
            <a:solidFill>
              <a:srgbClr val="3607B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51812" y="2924944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Public Works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0" y="1556792"/>
            <a:ext cx="9144000" cy="5301208"/>
          </a:xfrm>
          <a:prstGeom prst="ellipse">
            <a:avLst/>
          </a:prstGeom>
          <a:noFill/>
          <a:ln w="28575">
            <a:solidFill>
              <a:srgbClr val="3607B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91880" y="3212976"/>
            <a:ext cx="16921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Common Ops</a:t>
            </a: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Talk-Group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1766637"/>
          </a:xfr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A Control Channel </a:t>
            </a:r>
          </a:p>
          <a:p>
            <a:pPr marL="514350" lvl="1" indent="-514350">
              <a:buFont typeface="Wingdings" pitchFamily="2" charset="2"/>
              <a:buChar char="Ø"/>
            </a:pPr>
            <a:r>
              <a:rPr lang="en-US" sz="3200" dirty="0" smtClean="0"/>
              <a:t>Several voice channels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A Trunking Controller to manage the site</a:t>
            </a:r>
          </a:p>
        </p:txBody>
      </p:sp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236" y="4149080"/>
            <a:ext cx="468052" cy="1140106"/>
          </a:xfrm>
          <a:prstGeom prst="rect">
            <a:avLst/>
          </a:prstGeom>
          <a:noFill/>
        </p:spPr>
      </p:pic>
      <p:pic>
        <p:nvPicPr>
          <p:cNvPr id="8" name="Picture 2" descr="Quantar Data Base Station/Repeater"/>
          <p:cNvPicPr>
            <a:picLocks noChangeAspect="1" noChangeArrowheads="1"/>
          </p:cNvPicPr>
          <p:nvPr/>
        </p:nvPicPr>
        <p:blipFill>
          <a:blip r:embed="rId3" cstate="print"/>
          <a:srcRect l="3500" t="23333" r="6668" b="21834"/>
          <a:stretch>
            <a:fillRect/>
          </a:stretch>
        </p:blipFill>
        <p:spPr bwMode="auto">
          <a:xfrm>
            <a:off x="2807804" y="4545124"/>
            <a:ext cx="612068" cy="373600"/>
          </a:xfrm>
          <a:prstGeom prst="rect">
            <a:avLst/>
          </a:prstGeom>
          <a:noFill/>
        </p:spPr>
      </p:pic>
      <p:pic>
        <p:nvPicPr>
          <p:cNvPr id="19" name="Picture 2" descr="Quantar Data Base Station/Repeater"/>
          <p:cNvPicPr>
            <a:picLocks noChangeAspect="1" noChangeArrowheads="1"/>
          </p:cNvPicPr>
          <p:nvPr/>
        </p:nvPicPr>
        <p:blipFill>
          <a:blip r:embed="rId3" cstate="print"/>
          <a:srcRect l="3500" t="23333" r="6668" b="21834"/>
          <a:stretch>
            <a:fillRect/>
          </a:stretch>
        </p:blipFill>
        <p:spPr bwMode="auto">
          <a:xfrm>
            <a:off x="3743908" y="4581128"/>
            <a:ext cx="612068" cy="373600"/>
          </a:xfrm>
          <a:prstGeom prst="rect">
            <a:avLst/>
          </a:prstGeom>
          <a:noFill/>
        </p:spPr>
      </p:pic>
      <p:pic>
        <p:nvPicPr>
          <p:cNvPr id="29" name="Picture 2" descr="Quantar Data Base Station/Repeater"/>
          <p:cNvPicPr>
            <a:picLocks noChangeAspect="1" noChangeArrowheads="1"/>
          </p:cNvPicPr>
          <p:nvPr/>
        </p:nvPicPr>
        <p:blipFill>
          <a:blip r:embed="rId3" cstate="print"/>
          <a:srcRect l="3500" t="23333" r="6668" b="21834"/>
          <a:stretch>
            <a:fillRect/>
          </a:stretch>
        </p:blipFill>
        <p:spPr bwMode="auto">
          <a:xfrm>
            <a:off x="4644008" y="4581128"/>
            <a:ext cx="612068" cy="373600"/>
          </a:xfrm>
          <a:prstGeom prst="rect">
            <a:avLst/>
          </a:prstGeom>
          <a:noFill/>
        </p:spPr>
      </p:pic>
      <p:pic>
        <p:nvPicPr>
          <p:cNvPr id="30" name="Picture 2" descr="Quantar Data Base Station/Repeater"/>
          <p:cNvPicPr>
            <a:picLocks noChangeAspect="1" noChangeArrowheads="1"/>
          </p:cNvPicPr>
          <p:nvPr/>
        </p:nvPicPr>
        <p:blipFill>
          <a:blip r:embed="rId3" cstate="print"/>
          <a:srcRect l="3500" t="23333" r="6668" b="21834"/>
          <a:stretch>
            <a:fillRect/>
          </a:stretch>
        </p:blipFill>
        <p:spPr bwMode="auto">
          <a:xfrm>
            <a:off x="5580112" y="4581128"/>
            <a:ext cx="612068" cy="3736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A Trunked Radio Site has: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5776" y="4833156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Control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Channel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7884" y="4833156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4833156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4833156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3828" y="4185084"/>
            <a:ext cx="284431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Trunking Controller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583668" y="3933056"/>
            <a:ext cx="6732748" cy="19802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27884" y="54092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Trunked Radio Site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0764" cy="1569660"/>
          </a:xfr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Voice channels are assigned when requested.</a:t>
            </a:r>
            <a:endParaRPr lang="en-US" dirty="0"/>
          </a:p>
        </p:txBody>
      </p:sp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935596" y="4725144"/>
            <a:ext cx="308041" cy="1056154"/>
          </a:xfrm>
          <a:prstGeom prst="rect">
            <a:avLst/>
          </a:prstGeom>
          <a:noFill/>
        </p:spPr>
      </p:pic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944724"/>
            <a:ext cx="468052" cy="1140106"/>
          </a:xfrm>
          <a:prstGeom prst="rect">
            <a:avLst/>
          </a:prstGeom>
          <a:noFill/>
        </p:spPr>
      </p:pic>
      <p:pic>
        <p:nvPicPr>
          <p:cNvPr id="8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4427984" y="1952836"/>
            <a:ext cx="612068" cy="373600"/>
          </a:xfrm>
          <a:prstGeom prst="rect">
            <a:avLst/>
          </a:prstGeom>
          <a:noFill/>
        </p:spPr>
      </p:pic>
      <p:pic>
        <p:nvPicPr>
          <p:cNvPr id="19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5364088" y="1988840"/>
            <a:ext cx="612068" cy="373600"/>
          </a:xfrm>
          <a:prstGeom prst="rect">
            <a:avLst/>
          </a:prstGeom>
          <a:noFill/>
        </p:spPr>
      </p:pic>
      <p:pic>
        <p:nvPicPr>
          <p:cNvPr id="29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6264188" y="1988840"/>
            <a:ext cx="612068" cy="373600"/>
          </a:xfrm>
          <a:prstGeom prst="rect">
            <a:avLst/>
          </a:prstGeom>
          <a:noFill/>
        </p:spPr>
      </p:pic>
      <p:pic>
        <p:nvPicPr>
          <p:cNvPr id="30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7200292" y="1988840"/>
            <a:ext cx="612068" cy="3736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smtClean="0"/>
              <a:t>Trunking Process</a:t>
            </a:r>
            <a:endParaRPr lang="en-US" sz="3200" dirty="0" smtClean="0"/>
          </a:p>
        </p:txBody>
      </p:sp>
      <p:pic>
        <p:nvPicPr>
          <p:cNvPr id="1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1439652" y="4833156"/>
            <a:ext cx="308041" cy="1056154"/>
          </a:xfrm>
          <a:prstGeom prst="rect">
            <a:avLst/>
          </a:prstGeom>
          <a:noFill/>
        </p:spPr>
      </p:pic>
      <p:pic>
        <p:nvPicPr>
          <p:cNvPr id="1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2015716" y="4617132"/>
            <a:ext cx="308041" cy="1056154"/>
          </a:xfrm>
          <a:prstGeom prst="rect">
            <a:avLst/>
          </a:prstGeom>
          <a:noFill/>
        </p:spPr>
      </p:pic>
      <p:pic>
        <p:nvPicPr>
          <p:cNvPr id="13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19572" y="4041068"/>
            <a:ext cx="308041" cy="1056154"/>
          </a:xfrm>
          <a:prstGeom prst="rect">
            <a:avLst/>
          </a:prstGeom>
          <a:noFill/>
        </p:spPr>
      </p:pic>
      <p:pic>
        <p:nvPicPr>
          <p:cNvPr id="1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1547664" y="3861048"/>
            <a:ext cx="308041" cy="1056154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23528" y="3825044"/>
            <a:ext cx="2376264" cy="2232248"/>
          </a:xfrm>
          <a:prstGeom prst="ellipse">
            <a:avLst/>
          </a:prstGeom>
          <a:noFill/>
          <a:ln>
            <a:solidFill>
              <a:srgbClr val="3607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9572" y="605729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#122</a:t>
            </a:r>
            <a:endParaRPr lang="en-US" b="1" dirty="0"/>
          </a:p>
        </p:txBody>
      </p:sp>
      <p:pic>
        <p:nvPicPr>
          <p:cNvPr id="18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840252" y="4725144"/>
            <a:ext cx="308041" cy="1056154"/>
          </a:xfrm>
          <a:prstGeom prst="rect">
            <a:avLst/>
          </a:prstGeom>
          <a:noFill/>
        </p:spPr>
      </p:pic>
      <p:pic>
        <p:nvPicPr>
          <p:cNvPr id="2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344308" y="4833156"/>
            <a:ext cx="308041" cy="1056154"/>
          </a:xfrm>
          <a:prstGeom prst="rect">
            <a:avLst/>
          </a:prstGeom>
          <a:noFill/>
        </p:spPr>
      </p:pic>
      <p:pic>
        <p:nvPicPr>
          <p:cNvPr id="21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920372" y="4617132"/>
            <a:ext cx="308041" cy="1056154"/>
          </a:xfrm>
          <a:prstGeom prst="rect">
            <a:avLst/>
          </a:prstGeom>
          <a:noFill/>
        </p:spPr>
      </p:pic>
      <p:pic>
        <p:nvPicPr>
          <p:cNvPr id="2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624228" y="4041068"/>
            <a:ext cx="308041" cy="1056154"/>
          </a:xfrm>
          <a:prstGeom prst="rect">
            <a:avLst/>
          </a:prstGeom>
          <a:noFill/>
        </p:spPr>
      </p:pic>
      <p:pic>
        <p:nvPicPr>
          <p:cNvPr id="23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272300" y="3897052"/>
            <a:ext cx="308041" cy="1056154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6228184" y="3825044"/>
            <a:ext cx="2376264" cy="2232248"/>
          </a:xfrm>
          <a:prstGeom prst="ellipse">
            <a:avLst/>
          </a:prstGeom>
          <a:noFill/>
          <a:ln>
            <a:solidFill>
              <a:srgbClr val="3607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24228" y="60572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#433</a:t>
            </a:r>
            <a:endParaRPr lang="en-US" b="1" dirty="0"/>
          </a:p>
        </p:txBody>
      </p:sp>
      <p:pic>
        <p:nvPicPr>
          <p:cNvPr id="26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3815916" y="4761148"/>
            <a:ext cx="308041" cy="1056154"/>
          </a:xfrm>
          <a:prstGeom prst="rect">
            <a:avLst/>
          </a:prstGeom>
          <a:noFill/>
        </p:spPr>
      </p:pic>
      <p:pic>
        <p:nvPicPr>
          <p:cNvPr id="27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319972" y="4869160"/>
            <a:ext cx="308041" cy="1056154"/>
          </a:xfrm>
          <a:prstGeom prst="rect">
            <a:avLst/>
          </a:prstGeom>
          <a:noFill/>
        </p:spPr>
      </p:pic>
      <p:pic>
        <p:nvPicPr>
          <p:cNvPr id="28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896036" y="4653136"/>
            <a:ext cx="308041" cy="1056154"/>
          </a:xfrm>
          <a:prstGeom prst="rect">
            <a:avLst/>
          </a:prstGeom>
          <a:noFill/>
        </p:spPr>
      </p:pic>
      <p:pic>
        <p:nvPicPr>
          <p:cNvPr id="31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3599892" y="4077072"/>
            <a:ext cx="308041" cy="1056154"/>
          </a:xfrm>
          <a:prstGeom prst="rect">
            <a:avLst/>
          </a:prstGeom>
          <a:noFill/>
        </p:spPr>
      </p:pic>
      <p:pic>
        <p:nvPicPr>
          <p:cNvPr id="3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247964" y="3933056"/>
            <a:ext cx="308041" cy="1056154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3203848" y="3861048"/>
            <a:ext cx="2376264" cy="2232248"/>
          </a:xfrm>
          <a:prstGeom prst="ellipse">
            <a:avLst/>
          </a:prstGeom>
          <a:noFill/>
          <a:ln>
            <a:solidFill>
              <a:srgbClr val="3607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599892" y="6093296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#214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75956" y="224086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224086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8164" y="224086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4268" y="224086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1592796"/>
            <a:ext cx="284431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Trunking Controller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 rot="19741438">
            <a:off x="2176854" y="3190974"/>
            <a:ext cx="3429448" cy="457200"/>
          </a:xfrm>
          <a:prstGeom prst="left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Voice Messages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0048046">
            <a:off x="1737254" y="3012868"/>
            <a:ext cx="246888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Left Arrow 40"/>
          <p:cNvSpPr/>
          <p:nvPr/>
        </p:nvSpPr>
        <p:spPr>
          <a:xfrm rot="20057183">
            <a:off x="1609980" y="2961017"/>
            <a:ext cx="2926080" cy="457200"/>
          </a:xfrm>
          <a:prstGeom prst="leftArrow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5508104" y="2996952"/>
            <a:ext cx="3017520" cy="1005840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When one unit hit the Press-to-Talk a request is sent on the control channel.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5508104" y="2996952"/>
            <a:ext cx="3061908" cy="1005840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The Trunking Controller assigns a voice channel to the talk-group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472100" y="2996952"/>
            <a:ext cx="3106296" cy="1005840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Messages can now be sent between units in the talk group using the assigned voice channel.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508104" y="2996952"/>
            <a:ext cx="3061908" cy="1005840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All units in the talk-group respond to the assignment and switch to the voice channel.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5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6" grpId="0" animBg="1"/>
      <p:bldP spid="4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0764" cy="1569660"/>
          </a:xfr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Voice channels are assigned to other groups as needed.</a:t>
            </a:r>
            <a:endParaRPr lang="en-US" dirty="0"/>
          </a:p>
        </p:txBody>
      </p:sp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935596" y="4725144"/>
            <a:ext cx="308041" cy="1056154"/>
          </a:xfrm>
          <a:prstGeom prst="rect">
            <a:avLst/>
          </a:prstGeom>
          <a:noFill/>
        </p:spPr>
      </p:pic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944724"/>
            <a:ext cx="468052" cy="1140106"/>
          </a:xfrm>
          <a:prstGeom prst="rect">
            <a:avLst/>
          </a:prstGeom>
          <a:noFill/>
        </p:spPr>
      </p:pic>
      <p:pic>
        <p:nvPicPr>
          <p:cNvPr id="8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4427984" y="1952836"/>
            <a:ext cx="612068" cy="373600"/>
          </a:xfrm>
          <a:prstGeom prst="rect">
            <a:avLst/>
          </a:prstGeom>
          <a:noFill/>
        </p:spPr>
      </p:pic>
      <p:pic>
        <p:nvPicPr>
          <p:cNvPr id="19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5364088" y="1988840"/>
            <a:ext cx="612068" cy="373600"/>
          </a:xfrm>
          <a:prstGeom prst="rect">
            <a:avLst/>
          </a:prstGeom>
          <a:noFill/>
        </p:spPr>
      </p:pic>
      <p:pic>
        <p:nvPicPr>
          <p:cNvPr id="29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6264188" y="1988840"/>
            <a:ext cx="612068" cy="373600"/>
          </a:xfrm>
          <a:prstGeom prst="rect">
            <a:avLst/>
          </a:prstGeom>
          <a:noFill/>
        </p:spPr>
      </p:pic>
      <p:pic>
        <p:nvPicPr>
          <p:cNvPr id="30" name="Picture 2" descr="Quantar Data Base Station/Repeater"/>
          <p:cNvPicPr>
            <a:picLocks noChangeAspect="1" noChangeArrowheads="1"/>
          </p:cNvPicPr>
          <p:nvPr/>
        </p:nvPicPr>
        <p:blipFill>
          <a:blip r:embed="rId4" cstate="print"/>
          <a:srcRect l="3500" t="23333" r="6668" b="21834"/>
          <a:stretch>
            <a:fillRect/>
          </a:stretch>
        </p:blipFill>
        <p:spPr bwMode="auto">
          <a:xfrm>
            <a:off x="7200292" y="1988840"/>
            <a:ext cx="612068" cy="3736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Trunking Process</a:t>
            </a:r>
          </a:p>
        </p:txBody>
      </p:sp>
      <p:pic>
        <p:nvPicPr>
          <p:cNvPr id="1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1439652" y="4833156"/>
            <a:ext cx="308041" cy="1056154"/>
          </a:xfrm>
          <a:prstGeom prst="rect">
            <a:avLst/>
          </a:prstGeom>
          <a:noFill/>
        </p:spPr>
      </p:pic>
      <p:pic>
        <p:nvPicPr>
          <p:cNvPr id="1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2015716" y="4617132"/>
            <a:ext cx="308041" cy="1056154"/>
          </a:xfrm>
          <a:prstGeom prst="rect">
            <a:avLst/>
          </a:prstGeom>
          <a:noFill/>
        </p:spPr>
      </p:pic>
      <p:pic>
        <p:nvPicPr>
          <p:cNvPr id="13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19572" y="4041068"/>
            <a:ext cx="308041" cy="1056154"/>
          </a:xfrm>
          <a:prstGeom prst="rect">
            <a:avLst/>
          </a:prstGeom>
          <a:noFill/>
        </p:spPr>
      </p:pic>
      <p:pic>
        <p:nvPicPr>
          <p:cNvPr id="1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1547664" y="3861048"/>
            <a:ext cx="308041" cy="1056154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23528" y="3825044"/>
            <a:ext cx="2376264" cy="2232248"/>
          </a:xfrm>
          <a:prstGeom prst="ellipse">
            <a:avLst/>
          </a:prstGeom>
          <a:noFill/>
          <a:ln>
            <a:solidFill>
              <a:srgbClr val="3607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9572" y="605729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#122</a:t>
            </a:r>
            <a:endParaRPr lang="en-US" b="1" dirty="0"/>
          </a:p>
        </p:txBody>
      </p:sp>
      <p:pic>
        <p:nvPicPr>
          <p:cNvPr id="18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840252" y="4725144"/>
            <a:ext cx="308041" cy="1056154"/>
          </a:xfrm>
          <a:prstGeom prst="rect">
            <a:avLst/>
          </a:prstGeom>
          <a:noFill/>
        </p:spPr>
      </p:pic>
      <p:pic>
        <p:nvPicPr>
          <p:cNvPr id="2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344308" y="4833156"/>
            <a:ext cx="308041" cy="1056154"/>
          </a:xfrm>
          <a:prstGeom prst="rect">
            <a:avLst/>
          </a:prstGeom>
          <a:noFill/>
        </p:spPr>
      </p:pic>
      <p:pic>
        <p:nvPicPr>
          <p:cNvPr id="21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920372" y="4617132"/>
            <a:ext cx="308041" cy="1056154"/>
          </a:xfrm>
          <a:prstGeom prst="rect">
            <a:avLst/>
          </a:prstGeom>
          <a:noFill/>
        </p:spPr>
      </p:pic>
      <p:pic>
        <p:nvPicPr>
          <p:cNvPr id="2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624228" y="4041068"/>
            <a:ext cx="308041" cy="1056154"/>
          </a:xfrm>
          <a:prstGeom prst="rect">
            <a:avLst/>
          </a:prstGeom>
          <a:noFill/>
        </p:spPr>
      </p:pic>
      <p:pic>
        <p:nvPicPr>
          <p:cNvPr id="23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272300" y="3897052"/>
            <a:ext cx="308041" cy="1056154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6228184" y="3825044"/>
            <a:ext cx="2376264" cy="2232248"/>
          </a:xfrm>
          <a:prstGeom prst="ellipse">
            <a:avLst/>
          </a:prstGeom>
          <a:noFill/>
          <a:ln>
            <a:solidFill>
              <a:srgbClr val="3607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24228" y="60572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#433</a:t>
            </a:r>
            <a:endParaRPr lang="en-US" b="1" dirty="0"/>
          </a:p>
        </p:txBody>
      </p:sp>
      <p:pic>
        <p:nvPicPr>
          <p:cNvPr id="26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3815916" y="4761148"/>
            <a:ext cx="308041" cy="1056154"/>
          </a:xfrm>
          <a:prstGeom prst="rect">
            <a:avLst/>
          </a:prstGeom>
          <a:noFill/>
        </p:spPr>
      </p:pic>
      <p:pic>
        <p:nvPicPr>
          <p:cNvPr id="27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319972" y="4869160"/>
            <a:ext cx="308041" cy="1056154"/>
          </a:xfrm>
          <a:prstGeom prst="rect">
            <a:avLst/>
          </a:prstGeom>
          <a:noFill/>
        </p:spPr>
      </p:pic>
      <p:pic>
        <p:nvPicPr>
          <p:cNvPr id="28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896036" y="4653136"/>
            <a:ext cx="308041" cy="1056154"/>
          </a:xfrm>
          <a:prstGeom prst="rect">
            <a:avLst/>
          </a:prstGeom>
          <a:noFill/>
        </p:spPr>
      </p:pic>
      <p:pic>
        <p:nvPicPr>
          <p:cNvPr id="31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3599892" y="4077072"/>
            <a:ext cx="308041" cy="1056154"/>
          </a:xfrm>
          <a:prstGeom prst="rect">
            <a:avLst/>
          </a:prstGeom>
          <a:noFill/>
        </p:spPr>
      </p:pic>
      <p:pic>
        <p:nvPicPr>
          <p:cNvPr id="3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4247964" y="3933056"/>
            <a:ext cx="308041" cy="1056154"/>
          </a:xfrm>
          <a:prstGeom prst="rect">
            <a:avLst/>
          </a:prstGeom>
          <a:noFill/>
        </p:spPr>
      </p:pic>
      <p:sp>
        <p:nvSpPr>
          <p:cNvPr id="33" name="Oval 32"/>
          <p:cNvSpPr/>
          <p:nvPr/>
        </p:nvSpPr>
        <p:spPr>
          <a:xfrm>
            <a:off x="3203848" y="3861048"/>
            <a:ext cx="2376264" cy="2232248"/>
          </a:xfrm>
          <a:prstGeom prst="ellipse">
            <a:avLst/>
          </a:prstGeom>
          <a:noFill/>
          <a:ln>
            <a:solidFill>
              <a:srgbClr val="3607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599892" y="6093296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#214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75956" y="224086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224086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8164" y="224086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4268" y="2240868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Voice #3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1592796"/>
            <a:ext cx="284431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Trunking Controller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 rot="19741438">
            <a:off x="2176854" y="3190974"/>
            <a:ext cx="3429448" cy="457200"/>
          </a:xfrm>
          <a:prstGeom prst="left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Voice Messages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Left-Right Arrow 41"/>
          <p:cNvSpPr/>
          <p:nvPr/>
        </p:nvSpPr>
        <p:spPr>
          <a:xfrm rot="2861932">
            <a:off x="6284401" y="3234096"/>
            <a:ext cx="2011680" cy="457200"/>
          </a:xfrm>
          <a:prstGeom prst="left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Voice Messages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Left-Right Arrow 42"/>
          <p:cNvSpPr/>
          <p:nvPr/>
        </p:nvSpPr>
        <p:spPr>
          <a:xfrm rot="18400299">
            <a:off x="4098202" y="3351594"/>
            <a:ext cx="2011680" cy="457200"/>
          </a:xfrm>
          <a:prstGeom prst="left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Voice Messages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2" grpId="0" animBg="1"/>
      <p:bldP spid="42" grpId="1" animBg="1"/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39236" cy="1569660"/>
          </a:xfr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Channels are assigned at multiple sites if users in a same talk-group are not served by the same site.</a:t>
            </a:r>
            <a:endParaRPr lang="en-US" dirty="0"/>
          </a:p>
        </p:txBody>
      </p:sp>
      <p:pic>
        <p:nvPicPr>
          <p:cNvPr id="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935596" y="4725144"/>
            <a:ext cx="308041" cy="1056154"/>
          </a:xfrm>
          <a:prstGeom prst="rect">
            <a:avLst/>
          </a:prstGeom>
          <a:noFill/>
        </p:spPr>
      </p:pic>
      <p:pic>
        <p:nvPicPr>
          <p:cNvPr id="5121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2564904"/>
            <a:ext cx="468052" cy="1140106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Trunking  Process – Multi-Site</a:t>
            </a:r>
          </a:p>
        </p:txBody>
      </p:sp>
      <p:pic>
        <p:nvPicPr>
          <p:cNvPr id="1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1439652" y="4833156"/>
            <a:ext cx="308041" cy="1056154"/>
          </a:xfrm>
          <a:prstGeom prst="rect">
            <a:avLst/>
          </a:prstGeom>
          <a:noFill/>
        </p:spPr>
      </p:pic>
      <p:pic>
        <p:nvPicPr>
          <p:cNvPr id="12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2015716" y="4617132"/>
            <a:ext cx="308041" cy="1056154"/>
          </a:xfrm>
          <a:prstGeom prst="rect">
            <a:avLst/>
          </a:prstGeom>
          <a:noFill/>
        </p:spPr>
      </p:pic>
      <p:pic>
        <p:nvPicPr>
          <p:cNvPr id="13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719572" y="4041068"/>
            <a:ext cx="308041" cy="1056154"/>
          </a:xfrm>
          <a:prstGeom prst="rect">
            <a:avLst/>
          </a:prstGeom>
          <a:noFill/>
        </p:spPr>
      </p:pic>
      <p:pic>
        <p:nvPicPr>
          <p:cNvPr id="1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1547664" y="3861048"/>
            <a:ext cx="308041" cy="10561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19572" y="6057292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#122</a:t>
            </a:r>
            <a:endParaRPr lang="en-US" b="1" dirty="0"/>
          </a:p>
        </p:txBody>
      </p:sp>
      <p:pic>
        <p:nvPicPr>
          <p:cNvPr id="40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5328084" y="4761148"/>
            <a:ext cx="308041" cy="1056154"/>
          </a:xfrm>
          <a:prstGeom prst="rect">
            <a:avLst/>
          </a:prstGeom>
          <a:noFill/>
        </p:spPr>
      </p:pic>
      <p:pic>
        <p:nvPicPr>
          <p:cNvPr id="41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5832140" y="4869160"/>
            <a:ext cx="308041" cy="1056154"/>
          </a:xfrm>
          <a:prstGeom prst="rect">
            <a:avLst/>
          </a:prstGeom>
          <a:noFill/>
        </p:spPr>
      </p:pic>
      <p:pic>
        <p:nvPicPr>
          <p:cNvPr id="44" name="Picture 6" descr="XTS 2500 Digital Portable Radio"/>
          <p:cNvPicPr>
            <a:picLocks noChangeAspect="1" noChangeArrowheads="1"/>
          </p:cNvPicPr>
          <p:nvPr/>
        </p:nvPicPr>
        <p:blipFill>
          <a:blip r:embed="rId2" cstate="print"/>
          <a:srcRect l="36166" r="34668"/>
          <a:stretch>
            <a:fillRect/>
          </a:stretch>
        </p:blipFill>
        <p:spPr bwMode="auto">
          <a:xfrm>
            <a:off x="6408204" y="4653136"/>
            <a:ext cx="308041" cy="1056154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112060" y="6093296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Talk Group #122</a:t>
            </a:r>
            <a:endParaRPr lang="en-US" b="1" dirty="0"/>
          </a:p>
        </p:txBody>
      </p:sp>
      <p:pic>
        <p:nvPicPr>
          <p:cNvPr id="50" name="Picture 1" descr="C:\Users\TomMahon\AppData\Local\Microsoft\Windows\Temporary Internet Files\Content.IE5\WB1N9NAY\MC9003499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364" y="2708920"/>
            <a:ext cx="468052" cy="1140106"/>
          </a:xfrm>
          <a:prstGeom prst="rect">
            <a:avLst/>
          </a:prstGeom>
          <a:noFill/>
        </p:spPr>
      </p:pic>
      <p:sp>
        <p:nvSpPr>
          <p:cNvPr id="51" name="Right Arrow 50"/>
          <p:cNvSpPr/>
          <p:nvPr/>
        </p:nvSpPr>
        <p:spPr>
          <a:xfrm rot="20048046">
            <a:off x="1917276" y="3660938"/>
            <a:ext cx="246888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Left Arrow 51"/>
          <p:cNvSpPr/>
          <p:nvPr/>
        </p:nvSpPr>
        <p:spPr>
          <a:xfrm rot="20057183">
            <a:off x="1790002" y="3609087"/>
            <a:ext cx="2926080" cy="457200"/>
          </a:xfrm>
          <a:prstGeom prst="leftArrow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12360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Site 2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608004" y="36810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Site 1</a:t>
            </a:r>
            <a:endParaRPr lang="en-US" b="1" dirty="0"/>
          </a:p>
        </p:txBody>
      </p:sp>
      <p:sp>
        <p:nvSpPr>
          <p:cNvPr id="55" name="Left Arrow 54"/>
          <p:cNvSpPr/>
          <p:nvPr/>
        </p:nvSpPr>
        <p:spPr>
          <a:xfrm rot="19492769">
            <a:off x="5984799" y="3967666"/>
            <a:ext cx="2011680" cy="457200"/>
          </a:xfrm>
          <a:prstGeom prst="leftArrow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 rot="20048786">
            <a:off x="2325038" y="3904551"/>
            <a:ext cx="2286000" cy="457200"/>
          </a:xfrm>
          <a:prstGeom prst="left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Voice Messages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Left-Right Arrow 56"/>
          <p:cNvSpPr/>
          <p:nvPr/>
        </p:nvSpPr>
        <p:spPr>
          <a:xfrm rot="19458497">
            <a:off x="5570798" y="3764883"/>
            <a:ext cx="2286000" cy="457200"/>
          </a:xfrm>
          <a:prstGeom prst="left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Voice Messages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0132" y="2636912"/>
            <a:ext cx="1332148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Network Controller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148064" y="2960948"/>
            <a:ext cx="576064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28284" y="2996952"/>
            <a:ext cx="828092" cy="396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 animBg="1"/>
      <p:bldP spid="51" grpId="1" animBg="1"/>
      <p:bldP spid="52" grpId="0" animBg="1"/>
      <p:bldP spid="52" grpId="1" animBg="1"/>
      <p:bldP spid="55" grpId="0" animBg="1"/>
      <p:bldP spid="55" grpId="1" animBg="1"/>
      <p:bldP spid="56" grpId="0" animBg="1"/>
      <p:bldP spid="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3172" cy="4228850"/>
          </a:xfr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The number of channels at a site is a function of the call volume rather than the number of talk-groups.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Users may roam from area to area without changing channels.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Users may be partitioned to their own talk-group or cooperate on shared talk-groups for improved interoperability.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Trunked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3172" cy="4721292"/>
          </a:xfrm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If a channel stops working, the controller sends an alarm to the technicians and won’t assign the channel to users.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Thus, users never lose communications because their talk-group is not lost by the loss of a voice channel at a site.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If a site loses connection with the network it will still work.  User radios prefer a site with network access.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56692"/>
            <a:ext cx="7920880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sz="3200" dirty="0" smtClean="0"/>
              <a:t>Trunked Reliability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628800"/>
            <a:ext cx="7315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b="1" dirty="0" smtClean="0"/>
              <a:t> 1894 </a:t>
            </a:r>
            <a:r>
              <a:rPr lang="en-US" sz="2800" dirty="0" smtClean="0"/>
              <a:t>–</a:t>
            </a:r>
            <a:r>
              <a:rPr lang="en-US" sz="2800" b="1" dirty="0" smtClean="0"/>
              <a:t> </a:t>
            </a:r>
            <a:r>
              <a:rPr lang="en-US" sz="2800" dirty="0" smtClean="0"/>
              <a:t>Indian physicist, </a:t>
            </a:r>
            <a:r>
              <a:rPr lang="en-US" sz="2800" dirty="0" err="1" smtClean="0"/>
              <a:t>Jagadish</a:t>
            </a:r>
            <a:r>
              <a:rPr lang="en-US" sz="2800" dirty="0" smtClean="0"/>
              <a:t> Chandra Bose, demonstrated the use of radio waves in Calcutta, but he was not interested in patenting his work.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 smtClean="0"/>
              <a:t>1897</a:t>
            </a:r>
            <a:r>
              <a:rPr lang="en-US" sz="2800" dirty="0" smtClean="0"/>
              <a:t> – Marconi demonstrated “Telegraph without wires,” transmitting a signal 6 Km.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b="1" dirty="0" smtClean="0"/>
              <a:t>1897</a:t>
            </a:r>
            <a:r>
              <a:rPr lang="en-US" sz="2800" dirty="0" smtClean="0"/>
              <a:t> – Nikola Tesla’s experiments with radio frequency energy led to the first US Patents for radio.  He used sensitive electromagnetic receivers, the design used today.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4" y="656692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Theory led to experiments . . 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23528" y="188640"/>
            <a:ext cx="5184576" cy="1847292"/>
          </a:xfrm>
          <a:prstGeom prst="cloudCallout">
            <a:avLst>
              <a:gd name="adj1" fmla="val 83528"/>
              <a:gd name="adj2" fmla="val 3494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Bose is an historic family name in India.  There is no relationship between this guy and the Bose Audio Corp.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Over IP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(RoIP) 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. .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252" cy="2224844"/>
          </a:xfr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The advent of Internet Protocol and Ethernet </a:t>
            </a:r>
            <a:r>
              <a:rPr lang="en-US" smtClean="0"/>
              <a:t>networks changed </a:t>
            </a:r>
            <a:r>
              <a:rPr lang="en-US" dirty="0" smtClean="0"/>
              <a:t>the way radio systems are interconnected.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RoIP is more efficient and reliable than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82296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3200" b="1" dirty="0" smtClean="0"/>
              <a:t>True or False: </a:t>
            </a:r>
            <a:r>
              <a:rPr lang="en-US" sz="3200" dirty="0" smtClean="0"/>
              <a:t>A repeater transmits and receives on the same frequency.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3200" b="1" dirty="0" smtClean="0"/>
              <a:t>True or False:  </a:t>
            </a:r>
            <a:r>
              <a:rPr lang="en-US" sz="3200" dirty="0" smtClean="0"/>
              <a:t>Exposure to small amounts of RF energy can cook human tissue.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3200" dirty="0" smtClean="0"/>
              <a:t>Microwave is used </a:t>
            </a:r>
            <a:r>
              <a:rPr lang="en-US" sz="3200" b="1" dirty="0" smtClean="0"/>
              <a:t>(A) </a:t>
            </a:r>
            <a:r>
              <a:rPr lang="en-US" sz="3200" dirty="0" smtClean="0"/>
              <a:t>to connect radio sites, </a:t>
            </a:r>
            <a:r>
              <a:rPr lang="en-US" sz="3200" b="1" dirty="0" smtClean="0"/>
              <a:t>(B) </a:t>
            </a:r>
            <a:r>
              <a:rPr lang="en-US" sz="3200" dirty="0" smtClean="0"/>
              <a:t>to heat your lunch. 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3200" b="1" dirty="0" smtClean="0"/>
              <a:t>True or False:  </a:t>
            </a:r>
            <a:r>
              <a:rPr lang="en-US" sz="3200" dirty="0" smtClean="0"/>
              <a:t>Trunking is more complex than other radio networks.</a:t>
            </a:r>
            <a:endParaRPr lang="en-US" sz="3200" b="1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 Quiz . . .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32140" y="2060848"/>
            <a:ext cx="2376264" cy="756084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False: A repeater uses different transmit and receive frequencies.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88224" y="3212976"/>
            <a:ext cx="2376264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False: It takes a lot and you have to be close.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76056" y="4365104"/>
            <a:ext cx="3708412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Both are true; they are two different types of microwave device.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8024" y="5517232"/>
            <a:ext cx="4068452" cy="648072"/>
          </a:xfrm>
          <a:prstGeom prst="wedgeRoundRectCallout">
            <a:avLst>
              <a:gd name="adj1" fmla="val 50146"/>
              <a:gd name="adj2" fmla="val 27539"/>
              <a:gd name="adj3" fmla="val 16667"/>
            </a:avLst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Trick question:  It’s more complex for the technician but less complex for the user.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92696"/>
            <a:ext cx="7772400" cy="8604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In Plain Language</a:t>
            </a:r>
            <a:endParaRPr lang="en-US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71972" y="1781200"/>
            <a:ext cx="77048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Any sufficiently advanced technology is indistinguishable from magic.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(Arthur C. Clark)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6" name="Picture 4" descr="http://ts3.mm.bing.net/images/thumbnail.aspx?q=1292034778234&amp;id=f7ddb24dbe9f2a757ba1c41e50c62598">
            <a:hlinkClick r:id="rId2" tooltip="wizard_hat_2-lar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3104964"/>
            <a:ext cx="1743075" cy="1552576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887924" y="3068960"/>
            <a:ext cx="4392488" cy="181588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3607B9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Even if you understand how something works, that it actually works is still magical.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3568" y="5049180"/>
            <a:ext cx="8064896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itchFamily="66" charset="0"/>
                <a:ea typeface="Verdana" pitchFamily="34" charset="0"/>
                <a:cs typeface="Verdana" pitchFamily="34" charset="0"/>
              </a:rPr>
              <a:t>But, did</a:t>
            </a:r>
            <a:r>
              <a:rPr lang="en-US" sz="2800" dirty="0" smtClean="0">
                <a:solidFill>
                  <a:srgbClr val="C00000"/>
                </a:solidFill>
                <a:latin typeface="Kristen ITC" pitchFamily="66" charset="0"/>
                <a:ea typeface="Verdana" pitchFamily="34" charset="0"/>
                <a:cs typeface="Verdana" pitchFamily="34" charset="0"/>
              </a:rPr>
              <a:t> all of the physics and chemistry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Kristen ITC" pitchFamily="66" charset="0"/>
                <a:ea typeface="Verdana" pitchFamily="34" charset="0"/>
                <a:cs typeface="Verdana" pitchFamily="34" charset="0"/>
              </a:rPr>
              <a:t>just happen by random chance,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Kristen ITC" pitchFamily="66" charset="0"/>
                <a:ea typeface="Verdana" pitchFamily="34" charset="0"/>
                <a:cs typeface="Verdana" pitchFamily="34" charset="0"/>
              </a:rPr>
              <a:t>is there a master magician?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risten ITC" pitchFamily="66" charset="0"/>
                <a:ea typeface="Verdana" pitchFamily="34" charset="0"/>
                <a:cs typeface="Verdana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risten ITC" pitchFamily="66" charset="0"/>
            </a:endParaRPr>
          </a:p>
        </p:txBody>
      </p:sp>
      <p:pic>
        <p:nvPicPr>
          <p:cNvPr id="7" name="Picture 10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164" y="2456892"/>
            <a:ext cx="2207332" cy="2587649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148336" y="3149352"/>
            <a:ext cx="4392488" cy="181588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07B9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You’ve looked behind the curtain and should now be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607B9"/>
                </a:solidFill>
                <a:effectLst/>
                <a:uLnTx/>
                <a:uFillTx/>
                <a:latin typeface="Comic Sans MS" pitchFamily="66" charset="0"/>
                <a:ea typeface="Verdana" pitchFamily="34" charset="0"/>
                <a:cs typeface="Verdana" pitchFamily="34" charset="0"/>
              </a:rPr>
              <a:t> able to distinguish technology from magic.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692696"/>
            <a:ext cx="7772400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In Plain Language</a:t>
            </a:r>
            <a:endParaRPr lang="en-US" sz="4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308812" cy="3791807"/>
          </a:xfrm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en-US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 Mahon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 Communications Project Manager</a:t>
            </a:r>
            <a:b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Washington Department of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Natural 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tom.mahon@dnr.wa.gov</a:t>
            </a:r>
            <a:endParaRPr lang="en-US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556" y="656692"/>
            <a:ext cx="796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Then practical applications . . .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96" y="1628800"/>
            <a:ext cx="7315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b="1" dirty="0" smtClean="0"/>
              <a:t> 1901</a:t>
            </a:r>
            <a:r>
              <a:rPr lang="en-US" sz="2800" dirty="0" smtClean="0"/>
              <a:t> – Marconi transmitted a message across the Atlantic, from England to Newfoundland.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Thereafter the “</a:t>
            </a:r>
            <a:r>
              <a:rPr lang="en-US" sz="2800" i="1" dirty="0" smtClean="0"/>
              <a:t>Marconi Wireless Telegraph</a:t>
            </a:r>
            <a:r>
              <a:rPr lang="en-US" sz="2800" dirty="0" smtClean="0"/>
              <a:t>” was put  into practical use on ships . . . And the rest </a:t>
            </a:r>
            <a:r>
              <a:rPr lang="en-US" sz="2400" i="1" dirty="0" smtClean="0"/>
              <a:t>(as they say) </a:t>
            </a:r>
            <a:r>
              <a:rPr lang="en-US" sz="2800" dirty="0" smtClean="0"/>
              <a:t>is history.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 smtClean="0"/>
              <a:t>1906</a:t>
            </a:r>
            <a:r>
              <a:rPr lang="en-US" sz="2800" dirty="0" smtClean="0"/>
              <a:t> – </a:t>
            </a:r>
            <a:r>
              <a:rPr lang="en-US" sz="2800" b="1" dirty="0" smtClean="0">
                <a:solidFill>
                  <a:srgbClr val="FF0000"/>
                </a:solidFill>
              </a:rPr>
              <a:t>SOS</a:t>
            </a:r>
            <a:r>
              <a:rPr lang="en-US" sz="2800" dirty="0" smtClean="0"/>
              <a:t> was adopted as the official international standard for distress calls, though Marconi operators continued to use </a:t>
            </a:r>
            <a:r>
              <a:rPr lang="en-US" sz="2800" b="1" dirty="0" smtClean="0">
                <a:solidFill>
                  <a:srgbClr val="3607B9"/>
                </a:solidFill>
              </a:rPr>
              <a:t>CQD</a:t>
            </a:r>
            <a:r>
              <a:rPr lang="en-US" sz="2800" dirty="0" smtClean="0"/>
              <a:t> for some time thereafter.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491880" y="2924944"/>
            <a:ext cx="5257800" cy="2362200"/>
          </a:xfrm>
          <a:prstGeom prst="wedgeEllipseCallout">
            <a:avLst>
              <a:gd name="adj1" fmla="val -65858"/>
              <a:gd name="adj2" fmla="val -6644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Tesla commented: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"Marconi is a good fellow. Let him continue. He is using 17 of my patents.”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07604" y="1124744"/>
            <a:ext cx="5292588" cy="2412268"/>
          </a:xfrm>
          <a:prstGeom prst="wedgeRoundRectCallout">
            <a:avLst>
              <a:gd name="adj1" fmla="val -20302"/>
              <a:gd name="adj2" fmla="val 804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7030A0"/>
                </a:solidFill>
              </a:rPr>
              <a:t>MYTH BUSTER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SOS does not mean “Save Our Ship.” 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The three letters were adopted as they are easy to send and recognize in Morse Code.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The acronym only works in English . .  SOS is an international standard for all languages.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475656" y="1412776"/>
            <a:ext cx="5292588" cy="2412268"/>
          </a:xfrm>
          <a:prstGeom prst="wedgeRoundRectCallout">
            <a:avLst>
              <a:gd name="adj1" fmla="val 47313"/>
              <a:gd name="adj2" fmla="val 1061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7030A0"/>
                </a:solidFill>
              </a:rPr>
              <a:t>3 Letter Codes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Morse Code operators used 3 letter codes to abbreviate standard messages because they were quicker to send and receive.  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Today, people do the same thing with Text Messaging codes.  It’s nothing new . . 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XTS 2500 Digital Portable Radio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9279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Kristen ITC" pitchFamily="66" charset="0"/>
              </a:rPr>
              <a:t>Some very smart and clever people built on a series of ideas to develop radio as we know it today . . .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Radio Theory . . . </a:t>
            </a:r>
            <a:endParaRPr lang="en-US" sz="3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50" name="Picture 10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24" y="2888940"/>
            <a:ext cx="2819400" cy="33051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3789040"/>
            <a:ext cx="47885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Kristen ITC" pitchFamily="66" charset="0"/>
              </a:rPr>
              <a:t>Now, let’s explore the mysteries of the radio wizards.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6692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Here’s how it works . . .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Electrical and magnetic fields are formed when electricity moves through a wire.</a:t>
            </a:r>
            <a:endParaRPr lang="en-US" dirty="0"/>
          </a:p>
        </p:txBody>
      </p:sp>
      <p:pic>
        <p:nvPicPr>
          <p:cNvPr id="5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73152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609600"/>
            <a:ext cx="8229600" cy="116321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dirty="0" smtClean="0"/>
              <a:t>That energy will radiate from one antenna to another.</a:t>
            </a:r>
          </a:p>
        </p:txBody>
      </p:sp>
      <p:pic>
        <p:nvPicPr>
          <p:cNvPr id="1032" name="Picture 8" descr="http://www.sinctech.com/catalog/resources/images/SD224_PH,%201.3x9.1,%20270dpi%20B&amp;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736812"/>
            <a:ext cx="723900" cy="4762500"/>
          </a:xfrm>
          <a:prstGeom prst="rect">
            <a:avLst/>
          </a:prstGeom>
          <a:noFill/>
        </p:spPr>
      </p:pic>
      <p:pic>
        <p:nvPicPr>
          <p:cNvPr id="1034" name="Picture 10" descr="http://www.sinctech.com/catalog/resources/images/SD224_PH,%201.3x9.1,%20270dpi%20B&amp;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324" y="1628800"/>
            <a:ext cx="723900" cy="4762500"/>
          </a:xfrm>
          <a:prstGeom prst="rect">
            <a:avLst/>
          </a:prstGeom>
          <a:noFill/>
        </p:spPr>
      </p:pic>
      <p:sp>
        <p:nvSpPr>
          <p:cNvPr id="11" name="Arc 10"/>
          <p:cNvSpPr/>
          <p:nvPr/>
        </p:nvSpPr>
        <p:spPr>
          <a:xfrm>
            <a:off x="1835696" y="2024844"/>
            <a:ext cx="756084" cy="4140460"/>
          </a:xfrm>
          <a:prstGeom prst="arc">
            <a:avLst>
              <a:gd name="adj1" fmla="val 16200000"/>
              <a:gd name="adj2" fmla="val 5336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843808" y="2024844"/>
            <a:ext cx="756084" cy="4140460"/>
          </a:xfrm>
          <a:prstGeom prst="arc">
            <a:avLst>
              <a:gd name="adj1" fmla="val 16200000"/>
              <a:gd name="adj2" fmla="val 5336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3923928" y="2024844"/>
            <a:ext cx="756084" cy="4140460"/>
          </a:xfrm>
          <a:prstGeom prst="arc">
            <a:avLst>
              <a:gd name="adj1" fmla="val 16200000"/>
              <a:gd name="adj2" fmla="val 5336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5256076" y="2024844"/>
            <a:ext cx="756084" cy="4140460"/>
          </a:xfrm>
          <a:prstGeom prst="arc">
            <a:avLst>
              <a:gd name="adj1" fmla="val 16200000"/>
              <a:gd name="adj2" fmla="val 53360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763688" y="3465004"/>
            <a:ext cx="5724636" cy="684076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Transmitter                                                          Receiver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583668" y="2168860"/>
            <a:ext cx="6012668" cy="3312368"/>
          </a:xfrm>
          <a:prstGeom prst="wedgeRoundRectCallout">
            <a:avLst>
              <a:gd name="adj1" fmla="val -20833"/>
              <a:gd name="adj2" fmla="val 4998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Tesla had the idea that usable amounts of electricity could be moved without wires.   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It was a great idea, but it didn’t worked because of the losses between antennas.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Those </a:t>
            </a:r>
            <a:r>
              <a:rPr lang="en-US" sz="2800" b="1" dirty="0" smtClean="0">
                <a:solidFill>
                  <a:schemeClr val="tx1"/>
                </a:solidFill>
              </a:rPr>
              <a:t>losses </a:t>
            </a:r>
            <a:r>
              <a:rPr lang="en-US" sz="2400" b="1" dirty="0" smtClean="0">
                <a:solidFill>
                  <a:schemeClr val="tx1"/>
                </a:solidFill>
              </a:rPr>
              <a:t>are </a:t>
            </a:r>
            <a:r>
              <a:rPr lang="en-US" sz="2800" b="1" dirty="0" smtClean="0">
                <a:solidFill>
                  <a:srgbClr val="FF0000"/>
                </a:solidFill>
              </a:rPr>
              <a:t>HUGE</a:t>
            </a:r>
            <a:r>
              <a:rPr lang="en-US" sz="2400" b="1" dirty="0" smtClean="0">
                <a:solidFill>
                  <a:schemeClr val="tx1"/>
                </a:solidFill>
              </a:rPr>
              <a:t>: running in the range of a </a:t>
            </a:r>
            <a:r>
              <a:rPr lang="en-US" sz="2400" b="1" u="sng" dirty="0" smtClean="0">
                <a:solidFill>
                  <a:schemeClr val="tx1"/>
                </a:solidFill>
              </a:rPr>
              <a:t>trillion-to-one </a:t>
            </a:r>
            <a:r>
              <a:rPr lang="en-US" sz="2400" b="1" dirty="0" smtClean="0">
                <a:solidFill>
                  <a:schemeClr val="tx1"/>
                </a:solidFill>
              </a:rPr>
              <a:t>and more.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12350</TotalTime>
  <Words>3249</Words>
  <Application>Microsoft Office PowerPoint</Application>
  <PresentationFormat>On-screen Show (4:3)</PresentationFormat>
  <Paragraphs>492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Radio In Plain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Theory . . . </vt:lpstr>
      <vt:lpstr>Here’s how it works . . .</vt:lpstr>
      <vt:lpstr>PowerPoint Presentation</vt:lpstr>
      <vt:lpstr>PowerPoint Presentation</vt:lpstr>
      <vt:lpstr>PowerPoint Presentation</vt:lpstr>
      <vt:lpstr>Spectrum . . . where it happens</vt:lpstr>
      <vt:lpstr>Spectrum . . . the Rules</vt:lpstr>
      <vt:lpstr>Radio Spectrum . . . the Bands</vt:lpstr>
      <vt:lpstr>Radio Systems . . . </vt:lpstr>
      <vt:lpstr>Four Types of Radios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Modes of Operation . . .</vt:lpstr>
      <vt:lpstr>PowerPoint Presentation</vt:lpstr>
      <vt:lpstr>PowerPoint Presentation</vt:lpstr>
      <vt:lpstr>PowerPoint Presentation</vt:lpstr>
      <vt:lpstr>PowerPoint Presentation</vt:lpstr>
      <vt:lpstr>Radio Repeater. . . </vt:lpstr>
      <vt:lpstr>PowerPoint Presentation</vt:lpstr>
      <vt:lpstr>PowerPoint Presentation</vt:lpstr>
      <vt:lpstr>Something Special. . . </vt:lpstr>
      <vt:lpstr>PowerPoint Presentation</vt:lpstr>
      <vt:lpstr>Radio Networks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Over IP (RoIP) . . . </vt:lpstr>
      <vt:lpstr>Pop Quiz . . .</vt:lpstr>
      <vt:lpstr>Radio In Plain Language</vt:lpstr>
      <vt:lpstr>Radio In Plain Language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TomMahon</dc:creator>
  <cp:lastModifiedBy>Lampkin_CJ</cp:lastModifiedBy>
  <cp:revision>535</cp:revision>
  <dcterms:created xsi:type="dcterms:W3CDTF">2011-09-09T03:32:14Z</dcterms:created>
  <dcterms:modified xsi:type="dcterms:W3CDTF">2012-01-11T19:50:09Z</dcterms:modified>
</cp:coreProperties>
</file>